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theme/themeOverride13.xml" ContentType="application/vnd.openxmlformats-officedocument.themeOverride+xml"/>
  <Override PartName="/ppt/theme/themeOverride14.xml" ContentType="application/vnd.openxmlformats-officedocument.themeOverride+xml"/>
  <Override PartName="/ppt/theme/themeOverride15.xml" ContentType="application/vnd.openxmlformats-officedocument.themeOverride+xml"/>
  <Override PartName="/ppt/theme/themeOverride16.xml" ContentType="application/vnd.openxmlformats-officedocument.themeOverride+xml"/>
  <Override PartName="/ppt/theme/themeOverride17.xml" ContentType="application/vnd.openxmlformats-officedocument.themeOverride+xml"/>
  <Override PartName="/ppt/theme/themeOverride18.xml" ContentType="application/vnd.openxmlformats-officedocument.themeOverride+xml"/>
  <Override PartName="/ppt/theme/themeOverride19.xml" ContentType="application/vnd.openxmlformats-officedocument.themeOverride+xml"/>
  <Override PartName="/ppt/theme/themeOverride20.xml" ContentType="application/vnd.openxmlformats-officedocument.themeOverride+xml"/>
  <Override PartName="/ppt/theme/themeOverride21.xml" ContentType="application/vnd.openxmlformats-officedocument.themeOverride+xml"/>
  <Override PartName="/ppt/theme/themeOverride22.xml" ContentType="application/vnd.openxmlformats-officedocument.themeOverride+xml"/>
  <Override PartName="/ppt/theme/themeOverride23.xml" ContentType="application/vnd.openxmlformats-officedocument.themeOverride+xml"/>
  <Override PartName="/ppt/theme/themeOverride24.xml" ContentType="application/vnd.openxmlformats-officedocument.themeOverride+xml"/>
  <Override PartName="/ppt/theme/themeOverride25.xml" ContentType="application/vnd.openxmlformats-officedocument.themeOverride+xml"/>
  <Override PartName="/ppt/theme/themeOverride26.xml" ContentType="application/vnd.openxmlformats-officedocument.themeOverride+xml"/>
  <Override PartName="/ppt/theme/themeOverride27.xml" ContentType="application/vnd.openxmlformats-officedocument.themeOverride+xml"/>
  <Override PartName="/ppt/theme/themeOverride28.xml" ContentType="application/vnd.openxmlformats-officedocument.themeOverride+xml"/>
  <Override PartName="/ppt/theme/themeOverride29.xml" ContentType="application/vnd.openxmlformats-officedocument.themeOverride+xml"/>
  <Override PartName="/ppt/theme/themeOverride30.xml" ContentType="application/vnd.openxmlformats-officedocument.themeOverride+xml"/>
  <Override PartName="/ppt/theme/themeOverride31.xml" ContentType="application/vnd.openxmlformats-officedocument.themeOverride+xml"/>
  <Override PartName="/ppt/theme/themeOverride32.xml" ContentType="application/vnd.openxmlformats-officedocument.themeOverride+xml"/>
  <Override PartName="/ppt/theme/themeOverride33.xml" ContentType="application/vnd.openxmlformats-officedocument.themeOverride+xml"/>
  <Override PartName="/ppt/theme/themeOverride34.xml" ContentType="application/vnd.openxmlformats-officedocument.themeOverride+xml"/>
  <Override PartName="/ppt/theme/themeOverride35.xml" ContentType="application/vnd.openxmlformats-officedocument.themeOverride+xml"/>
  <Override PartName="/ppt/theme/themeOverride36.xml" ContentType="application/vnd.openxmlformats-officedocument.themeOverride+xml"/>
  <Override PartName="/ppt/theme/themeOverride37.xml" ContentType="application/vnd.openxmlformats-officedocument.themeOverride+xml"/>
  <Override PartName="/ppt/theme/themeOverride38.xml" ContentType="application/vnd.openxmlformats-officedocument.themeOverride+xml"/>
  <Override PartName="/ppt/theme/themeOverride39.xml" ContentType="application/vnd.openxmlformats-officedocument.themeOverride+xml"/>
  <Override PartName="/ppt/theme/themeOverride40.xml" ContentType="application/vnd.openxmlformats-officedocument.themeOverride+xml"/>
  <Override PartName="/ppt/theme/themeOverride41.xml" ContentType="application/vnd.openxmlformats-officedocument.themeOverride+xml"/>
  <Override PartName="/ppt/theme/themeOverride42.xml" ContentType="application/vnd.openxmlformats-officedocument.themeOverride+xml"/>
  <Override PartName="/ppt/theme/themeOverride43.xml" ContentType="application/vnd.openxmlformats-officedocument.themeOverride+xml"/>
  <Override PartName="/ppt/theme/themeOverride44.xml" ContentType="application/vnd.openxmlformats-officedocument.themeOverride+xml"/>
  <Override PartName="/ppt/theme/themeOverride45.xml" ContentType="application/vnd.openxmlformats-officedocument.themeOverride+xml"/>
  <Override PartName="/ppt/theme/themeOverride46.xml" ContentType="application/vnd.openxmlformats-officedocument.themeOverride+xml"/>
  <Override PartName="/ppt/theme/themeOverride47.xml" ContentType="application/vnd.openxmlformats-officedocument.themeOverride+xml"/>
  <Override PartName="/ppt/theme/themeOverride48.xml" ContentType="application/vnd.openxmlformats-officedocument.themeOverride+xml"/>
  <Override PartName="/ppt/theme/themeOverride49.xml" ContentType="application/vnd.openxmlformats-officedocument.themeOverride+xml"/>
  <Override PartName="/ppt/theme/themeOverride50.xml" ContentType="application/vnd.openxmlformats-officedocument.themeOverride+xml"/>
  <Override PartName="/ppt/theme/themeOverride51.xml" ContentType="application/vnd.openxmlformats-officedocument.themeOverride+xml"/>
  <Override PartName="/ppt/theme/themeOverride52.xml" ContentType="application/vnd.openxmlformats-officedocument.themeOverride+xml"/>
  <Override PartName="/ppt/theme/themeOverride53.xml" ContentType="application/vnd.openxmlformats-officedocument.themeOverride+xml"/>
  <Override PartName="/ppt/theme/themeOverride54.xml" ContentType="application/vnd.openxmlformats-officedocument.themeOverride+xml"/>
  <Override PartName="/ppt/theme/themeOverride55.xml" ContentType="application/vnd.openxmlformats-officedocument.themeOverride+xml"/>
  <Override PartName="/ppt/theme/themeOverride56.xml" ContentType="application/vnd.openxmlformats-officedocument.themeOverride+xml"/>
  <Override PartName="/ppt/theme/themeOverride57.xml" ContentType="application/vnd.openxmlformats-officedocument.themeOverride+xml"/>
  <Override PartName="/ppt/theme/themeOverride58.xml" ContentType="application/vnd.openxmlformats-officedocument.themeOverride+xml"/>
  <Override PartName="/ppt/theme/themeOverride59.xml" ContentType="application/vnd.openxmlformats-officedocument.themeOverride+xml"/>
  <Override PartName="/ppt/theme/themeOverride60.xml" ContentType="application/vnd.openxmlformats-officedocument.themeOverride+xml"/>
  <Override PartName="/ppt/theme/themeOverride61.xml" ContentType="application/vnd.openxmlformats-officedocument.themeOverride+xml"/>
  <Override PartName="/ppt/theme/themeOverride62.xml" ContentType="application/vnd.openxmlformats-officedocument.themeOverride+xml"/>
  <Override PartName="/ppt/theme/themeOverride63.xml" ContentType="application/vnd.openxmlformats-officedocument.themeOverride+xml"/>
  <Override PartName="/ppt/theme/themeOverride64.xml" ContentType="application/vnd.openxmlformats-officedocument.themeOverride+xml"/>
  <Override PartName="/ppt/theme/themeOverride65.xml" ContentType="application/vnd.openxmlformats-officedocument.themeOverride+xml"/>
  <Override PartName="/ppt/theme/themeOverride66.xml" ContentType="application/vnd.openxmlformats-officedocument.themeOverride+xml"/>
  <Override PartName="/ppt/theme/themeOverride67.xml" ContentType="application/vnd.openxmlformats-officedocument.themeOverride+xml"/>
  <Override PartName="/ppt/theme/themeOverride68.xml" ContentType="application/vnd.openxmlformats-officedocument.themeOverride+xml"/>
  <Override PartName="/ppt/theme/themeOverride69.xml" ContentType="application/vnd.openxmlformats-officedocument.themeOverride+xml"/>
  <Override PartName="/ppt/theme/themeOverride70.xml" ContentType="application/vnd.openxmlformats-officedocument.themeOverride+xml"/>
  <Override PartName="/ppt/theme/themeOverride71.xml" ContentType="application/vnd.openxmlformats-officedocument.themeOverride+xml"/>
  <Override PartName="/ppt/theme/themeOverride72.xml" ContentType="application/vnd.openxmlformats-officedocument.themeOverr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60" r:id="rId5"/>
  </p:sldMasterIdLst>
  <p:notesMasterIdLst>
    <p:notesMasterId r:id="rId108"/>
  </p:notesMasterIdLst>
  <p:sldIdLst>
    <p:sldId id="503" r:id="rId6"/>
    <p:sldId id="433" r:id="rId7"/>
    <p:sldId id="257" r:id="rId8"/>
    <p:sldId id="313" r:id="rId9"/>
    <p:sldId id="312" r:id="rId10"/>
    <p:sldId id="314" r:id="rId11"/>
    <p:sldId id="315" r:id="rId12"/>
    <p:sldId id="316" r:id="rId13"/>
    <p:sldId id="317" r:id="rId14"/>
    <p:sldId id="369" r:id="rId15"/>
    <p:sldId id="318" r:id="rId16"/>
    <p:sldId id="319" r:id="rId17"/>
    <p:sldId id="363" r:id="rId18"/>
    <p:sldId id="320" r:id="rId19"/>
    <p:sldId id="321" r:id="rId20"/>
    <p:sldId id="324" r:id="rId21"/>
    <p:sldId id="322" r:id="rId22"/>
    <p:sldId id="323" r:id="rId23"/>
    <p:sldId id="367" r:id="rId24"/>
    <p:sldId id="368" r:id="rId25"/>
    <p:sldId id="333" r:id="rId26"/>
    <p:sldId id="334" r:id="rId27"/>
    <p:sldId id="335" r:id="rId28"/>
    <p:sldId id="336" r:id="rId29"/>
    <p:sldId id="337" r:id="rId30"/>
    <p:sldId id="338" r:id="rId31"/>
    <p:sldId id="372" r:id="rId32"/>
    <p:sldId id="339" r:id="rId33"/>
    <p:sldId id="373" r:id="rId34"/>
    <p:sldId id="340" r:id="rId35"/>
    <p:sldId id="374" r:id="rId36"/>
    <p:sldId id="360" r:id="rId37"/>
    <p:sldId id="341" r:id="rId38"/>
    <p:sldId id="343" r:id="rId39"/>
    <p:sldId id="394" r:id="rId40"/>
    <p:sldId id="395" r:id="rId41"/>
    <p:sldId id="396" r:id="rId42"/>
    <p:sldId id="397" r:id="rId43"/>
    <p:sldId id="398" r:id="rId44"/>
    <p:sldId id="344" r:id="rId45"/>
    <p:sldId id="375" r:id="rId46"/>
    <p:sldId id="345" r:id="rId47"/>
    <p:sldId id="346" r:id="rId48"/>
    <p:sldId id="376" r:id="rId49"/>
    <p:sldId id="362" r:id="rId50"/>
    <p:sldId id="390" r:id="rId51"/>
    <p:sldId id="392" r:id="rId52"/>
    <p:sldId id="391" r:id="rId53"/>
    <p:sldId id="393" r:id="rId54"/>
    <p:sldId id="389" r:id="rId55"/>
    <p:sldId id="378" r:id="rId56"/>
    <p:sldId id="381" r:id="rId57"/>
    <p:sldId id="382" r:id="rId58"/>
    <p:sldId id="384" r:id="rId59"/>
    <p:sldId id="385" r:id="rId60"/>
    <p:sldId id="383" r:id="rId61"/>
    <p:sldId id="386" r:id="rId62"/>
    <p:sldId id="399" r:id="rId63"/>
    <p:sldId id="400" r:id="rId64"/>
    <p:sldId id="401" r:id="rId65"/>
    <p:sldId id="402" r:id="rId66"/>
    <p:sldId id="403" r:id="rId67"/>
    <p:sldId id="404" r:id="rId68"/>
    <p:sldId id="405" r:id="rId69"/>
    <p:sldId id="406" r:id="rId70"/>
    <p:sldId id="407" r:id="rId71"/>
    <p:sldId id="408" r:id="rId72"/>
    <p:sldId id="409" r:id="rId73"/>
    <p:sldId id="410" r:id="rId74"/>
    <p:sldId id="347" r:id="rId75"/>
    <p:sldId id="348" r:id="rId76"/>
    <p:sldId id="349" r:id="rId77"/>
    <p:sldId id="350" r:id="rId78"/>
    <p:sldId id="411" r:id="rId79"/>
    <p:sldId id="366" r:id="rId80"/>
    <p:sldId id="351" r:id="rId81"/>
    <p:sldId id="412" r:id="rId82"/>
    <p:sldId id="352" r:id="rId83"/>
    <p:sldId id="353" r:id="rId84"/>
    <p:sldId id="413" r:id="rId85"/>
    <p:sldId id="414" r:id="rId86"/>
    <p:sldId id="416" r:id="rId87"/>
    <p:sldId id="417" r:id="rId88"/>
    <p:sldId id="418" r:id="rId89"/>
    <p:sldId id="419" r:id="rId90"/>
    <p:sldId id="420" r:id="rId91"/>
    <p:sldId id="421" r:id="rId92"/>
    <p:sldId id="354" r:id="rId93"/>
    <p:sldId id="355" r:id="rId94"/>
    <p:sldId id="415" r:id="rId95"/>
    <p:sldId id="358" r:id="rId96"/>
    <p:sldId id="422" r:id="rId97"/>
    <p:sldId id="423" r:id="rId98"/>
    <p:sldId id="424" r:id="rId99"/>
    <p:sldId id="425" r:id="rId100"/>
    <p:sldId id="426" r:id="rId101"/>
    <p:sldId id="429" r:id="rId102"/>
    <p:sldId id="427" r:id="rId103"/>
    <p:sldId id="428" r:id="rId104"/>
    <p:sldId id="430" r:id="rId105"/>
    <p:sldId id="431" r:id="rId106"/>
    <p:sldId id="432" r:id="rId107"/>
  </p:sldIdLst>
  <p:sldSz cx="9144000" cy="6858000" type="screen4x3"/>
  <p:notesSz cx="6858000" cy="9144000"/>
  <p:defaultTex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Times New Roman" panose="02020603050405020304" pitchFamily="18" charset="0"/>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Times New Roman" panose="02020603050405020304" pitchFamily="18" charset="0"/>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Times New Roman" panose="02020603050405020304" pitchFamily="18" charset="0"/>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Times New Roman" panose="02020603050405020304" pitchFamily="18" charset="0"/>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Times New Roman" panose="02020603050405020304" pitchFamily="18" charset="0"/>
      </a:defRPr>
    </a:lvl5pPr>
    <a:lvl6pPr marL="2286000" algn="l" defTabSz="914400" rtl="0" eaLnBrk="1" latinLnBrk="0" hangingPunct="1">
      <a:defRPr sz="2400" kern="1200">
        <a:solidFill>
          <a:schemeClr val="tx1"/>
        </a:solidFill>
        <a:latin typeface="Times New Roman" panose="02020603050405020304" pitchFamily="18" charset="0"/>
        <a:ea typeface="+mn-ea"/>
        <a:cs typeface="Times New Roman" panose="02020603050405020304" pitchFamily="18" charset="0"/>
      </a:defRPr>
    </a:lvl6pPr>
    <a:lvl7pPr marL="2743200" algn="l" defTabSz="914400" rtl="0" eaLnBrk="1" latinLnBrk="0" hangingPunct="1">
      <a:defRPr sz="2400" kern="1200">
        <a:solidFill>
          <a:schemeClr val="tx1"/>
        </a:solidFill>
        <a:latin typeface="Times New Roman" panose="02020603050405020304" pitchFamily="18" charset="0"/>
        <a:ea typeface="+mn-ea"/>
        <a:cs typeface="Times New Roman" panose="02020603050405020304" pitchFamily="18" charset="0"/>
      </a:defRPr>
    </a:lvl7pPr>
    <a:lvl8pPr marL="3200400" algn="l" defTabSz="914400" rtl="0" eaLnBrk="1" latinLnBrk="0" hangingPunct="1">
      <a:defRPr sz="2400" kern="1200">
        <a:solidFill>
          <a:schemeClr val="tx1"/>
        </a:solidFill>
        <a:latin typeface="Times New Roman" panose="02020603050405020304" pitchFamily="18" charset="0"/>
        <a:ea typeface="+mn-ea"/>
        <a:cs typeface="Times New Roman" panose="02020603050405020304" pitchFamily="18" charset="0"/>
      </a:defRPr>
    </a:lvl8pPr>
    <a:lvl9pPr marL="3657600" algn="l" defTabSz="914400" rtl="0" eaLnBrk="1" latinLnBrk="0" hangingPunct="1">
      <a:defRPr sz="2400" kern="1200">
        <a:solidFill>
          <a:schemeClr val="tx1"/>
        </a:solidFill>
        <a:latin typeface="Times New Roman" panose="02020603050405020304" pitchFamily="18" charset="0"/>
        <a:ea typeface="+mn-ea"/>
        <a:cs typeface="Times New Roman" panose="02020603050405020304" pitchFamily="18"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7288"/>
    <p:restoredTop sz="94192"/>
  </p:normalViewPr>
  <p:slideViewPr>
    <p:cSldViewPr>
      <p:cViewPr varScale="1">
        <p:scale>
          <a:sx n="86" d="100"/>
          <a:sy n="86" d="100"/>
        </p:scale>
        <p:origin x="821"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slide" Target="slides/slide79.xml"/><Relationship Id="rId89" Type="http://schemas.openxmlformats.org/officeDocument/2006/relationships/slide" Target="slides/slide84.xml"/><Relationship Id="rId112" Type="http://schemas.openxmlformats.org/officeDocument/2006/relationships/tableStyles" Target="tableStyles.xml"/><Relationship Id="rId16" Type="http://schemas.openxmlformats.org/officeDocument/2006/relationships/slide" Target="slides/slide11.xml"/><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102" Type="http://schemas.openxmlformats.org/officeDocument/2006/relationships/slide" Target="slides/slide97.xml"/><Relationship Id="rId5" Type="http://schemas.openxmlformats.org/officeDocument/2006/relationships/slideMaster" Target="slideMasters/slideMaster2.xml"/><Relationship Id="rId90" Type="http://schemas.openxmlformats.org/officeDocument/2006/relationships/slide" Target="slides/slide85.xml"/><Relationship Id="rId95" Type="http://schemas.openxmlformats.org/officeDocument/2006/relationships/slide" Target="slides/slide90.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80" Type="http://schemas.openxmlformats.org/officeDocument/2006/relationships/slide" Target="slides/slide75.xml"/><Relationship Id="rId85" Type="http://schemas.openxmlformats.org/officeDocument/2006/relationships/slide" Target="slides/slide80.xml"/><Relationship Id="rId12" Type="http://schemas.openxmlformats.org/officeDocument/2006/relationships/slide" Target="slides/slide7.xml"/><Relationship Id="rId17" Type="http://schemas.openxmlformats.org/officeDocument/2006/relationships/slide" Target="slides/slide12.xml"/><Relationship Id="rId33" Type="http://schemas.openxmlformats.org/officeDocument/2006/relationships/slide" Target="slides/slide28.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08" Type="http://schemas.openxmlformats.org/officeDocument/2006/relationships/notesMaster" Target="notesMasters/notesMaster1.xml"/><Relationship Id="rId54" Type="http://schemas.openxmlformats.org/officeDocument/2006/relationships/slide" Target="slides/slide49.xml"/><Relationship Id="rId70" Type="http://schemas.openxmlformats.org/officeDocument/2006/relationships/slide" Target="slides/slide65.xml"/><Relationship Id="rId75" Type="http://schemas.openxmlformats.org/officeDocument/2006/relationships/slide" Target="slides/slide70.xml"/><Relationship Id="rId91" Type="http://schemas.openxmlformats.org/officeDocument/2006/relationships/slide" Target="slides/slide86.xml"/><Relationship Id="rId96" Type="http://schemas.openxmlformats.org/officeDocument/2006/relationships/slide" Target="slides/slide91.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6" Type="http://schemas.openxmlformats.org/officeDocument/2006/relationships/slide" Target="slides/slide101.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slide" Target="slides/slide81.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presProps" Target="presProps.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viewProps" Target="viewProps.xml"/><Relationship Id="rId61" Type="http://schemas.openxmlformats.org/officeDocument/2006/relationships/slide" Target="slides/slide56.xml"/><Relationship Id="rId82" Type="http://schemas.openxmlformats.org/officeDocument/2006/relationships/slide" Target="slides/slide77.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3" Type="http://schemas.openxmlformats.org/officeDocument/2006/relationships/customXml" Target="../customXml/item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88" Type="http://schemas.openxmlformats.org/officeDocument/2006/relationships/slide" Target="slides/slide83.xml"/><Relationship Id="rId111"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C0E8FBD-9AE5-41EF-A1B3-7A599760A1E1}" type="datetimeFigureOut">
              <a:rPr lang="en-US" smtClean="0"/>
              <a:t>2/19/2024</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C79C89A-184E-4A10-9E0C-B27DF05BF162}" type="slidenum">
              <a:rPr lang="en-US" smtClean="0"/>
              <a:t>‹#›</a:t>
            </a:fld>
            <a:endParaRPr lang="en-US"/>
          </a:p>
        </p:txBody>
      </p:sp>
    </p:spTree>
    <p:extLst>
      <p:ext uri="{BB962C8B-B14F-4D97-AF65-F5344CB8AC3E}">
        <p14:creationId xmlns:p14="http://schemas.microsoft.com/office/powerpoint/2010/main" val="26395805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a:extLst>
              <a:ext uri="{FF2B5EF4-FFF2-40B4-BE49-F238E27FC236}">
                <a16:creationId xmlns:a16="http://schemas.microsoft.com/office/drawing/2014/main" id="{7A40F396-7B06-4572-801D-6B2081D44CE9}"/>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3" name="Notes Placeholder 2">
            <a:extLst>
              <a:ext uri="{FF2B5EF4-FFF2-40B4-BE49-F238E27FC236}">
                <a16:creationId xmlns:a16="http://schemas.microsoft.com/office/drawing/2014/main" id="{B7C5148B-5999-447B-91CC-00ACBC0BF54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5124" name="Slide Number Placeholder 3">
            <a:extLst>
              <a:ext uri="{FF2B5EF4-FFF2-40B4-BE49-F238E27FC236}">
                <a16:creationId xmlns:a16="http://schemas.microsoft.com/office/drawing/2014/main" id="{4BCD2FB5-A64A-4064-857D-D929E597DBDE}"/>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7D52B353-EC24-4DF1-851B-3381B5193467}"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a:xfrm>
            <a:off x="685800" y="6248400"/>
            <a:ext cx="1905000" cy="457200"/>
          </a:xfrm>
          <a:prstGeom prst="rect">
            <a:avLst/>
          </a:prstGeom>
          <a:ln/>
        </p:spPr>
        <p:txBody>
          <a:bodyPr/>
          <a:lstStyle>
            <a:lvl1pPr>
              <a:defRPr/>
            </a:lvl1pPr>
          </a:lstStyle>
          <a:p>
            <a:pPr>
              <a:defRPr/>
            </a:pPr>
            <a:endParaRPr lang="en-US" altLang="en-US"/>
          </a:p>
        </p:txBody>
      </p:sp>
      <p:sp>
        <p:nvSpPr>
          <p:cNvPr id="5" name="Rectangle 5"/>
          <p:cNvSpPr>
            <a:spLocks noGrp="1" noChangeArrowheads="1"/>
          </p:cNvSpPr>
          <p:nvPr>
            <p:ph type="ftr" sz="quarter" idx="11"/>
          </p:nvPr>
        </p:nvSpPr>
        <p:spPr>
          <a:xfrm>
            <a:off x="3124200" y="6248400"/>
            <a:ext cx="2895600" cy="457200"/>
          </a:xfrm>
          <a:prstGeom prst="rect">
            <a:avLst/>
          </a:prstGeom>
          <a:ln/>
        </p:spPr>
        <p:txBody>
          <a:bodyPr/>
          <a:lstStyle>
            <a:lvl1pPr>
              <a:defRPr/>
            </a:lvl1pPr>
          </a:lstStyle>
          <a:p>
            <a:pPr>
              <a:defRPr/>
            </a:pPr>
            <a:endParaRPr lang="en-US" altLang="en-US"/>
          </a:p>
        </p:txBody>
      </p:sp>
      <p:sp>
        <p:nvSpPr>
          <p:cNvPr id="6" name="Rectangle 6"/>
          <p:cNvSpPr>
            <a:spLocks noGrp="1" noChangeArrowheads="1"/>
          </p:cNvSpPr>
          <p:nvPr>
            <p:ph type="sldNum" sz="quarter" idx="12"/>
          </p:nvPr>
        </p:nvSpPr>
        <p:spPr>
          <a:xfrm>
            <a:off x="6553200" y="6248400"/>
            <a:ext cx="1905000" cy="457200"/>
          </a:xfrm>
          <a:prstGeom prst="rect">
            <a:avLst/>
          </a:prstGeom>
          <a:ln/>
        </p:spPr>
        <p:txBody>
          <a:bodyPr/>
          <a:lstStyle>
            <a:lvl1pPr>
              <a:defRPr/>
            </a:lvl1pPr>
          </a:lstStyle>
          <a:p>
            <a:pPr>
              <a:defRPr/>
            </a:pPr>
            <a:fld id="{2D95C16D-CF74-4C2D-9BBE-E7ED0C45102A}" type="slidenum">
              <a:rPr lang="en-US" altLang="en-US"/>
              <a:pPr>
                <a:defRPr/>
              </a:pPr>
              <a:t>‹#›</a:t>
            </a:fld>
            <a:endParaRPr lang="en-US" altLang="en-US"/>
          </a:p>
        </p:txBody>
      </p:sp>
    </p:spTree>
    <p:extLst>
      <p:ext uri="{BB962C8B-B14F-4D97-AF65-F5344CB8AC3E}">
        <p14:creationId xmlns:p14="http://schemas.microsoft.com/office/powerpoint/2010/main" val="7455728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xfrm>
            <a:off x="685800" y="6248400"/>
            <a:ext cx="1905000" cy="457200"/>
          </a:xfrm>
          <a:prstGeom prst="rect">
            <a:avLst/>
          </a:prstGeom>
          <a:ln/>
        </p:spPr>
        <p:txBody>
          <a:bodyPr/>
          <a:lstStyle>
            <a:lvl1pPr>
              <a:defRPr/>
            </a:lvl1pPr>
          </a:lstStyle>
          <a:p>
            <a:pPr>
              <a:defRPr/>
            </a:pPr>
            <a:endParaRPr lang="en-US" altLang="en-US"/>
          </a:p>
        </p:txBody>
      </p:sp>
      <p:sp>
        <p:nvSpPr>
          <p:cNvPr id="5" name="Rectangle 5"/>
          <p:cNvSpPr>
            <a:spLocks noGrp="1" noChangeArrowheads="1"/>
          </p:cNvSpPr>
          <p:nvPr>
            <p:ph type="ftr" sz="quarter" idx="11"/>
          </p:nvPr>
        </p:nvSpPr>
        <p:spPr>
          <a:xfrm>
            <a:off x="3124200" y="6248400"/>
            <a:ext cx="2895600" cy="457200"/>
          </a:xfrm>
          <a:prstGeom prst="rect">
            <a:avLst/>
          </a:prstGeom>
          <a:ln/>
        </p:spPr>
        <p:txBody>
          <a:bodyPr/>
          <a:lstStyle>
            <a:lvl1pPr>
              <a:defRPr/>
            </a:lvl1pPr>
          </a:lstStyle>
          <a:p>
            <a:pPr>
              <a:defRPr/>
            </a:pPr>
            <a:endParaRPr lang="en-US" altLang="en-US"/>
          </a:p>
        </p:txBody>
      </p:sp>
      <p:sp>
        <p:nvSpPr>
          <p:cNvPr id="6" name="Rectangle 6"/>
          <p:cNvSpPr>
            <a:spLocks noGrp="1" noChangeArrowheads="1"/>
          </p:cNvSpPr>
          <p:nvPr>
            <p:ph type="sldNum" sz="quarter" idx="12"/>
          </p:nvPr>
        </p:nvSpPr>
        <p:spPr>
          <a:xfrm>
            <a:off x="6553200" y="6248400"/>
            <a:ext cx="1905000" cy="457200"/>
          </a:xfrm>
          <a:prstGeom prst="rect">
            <a:avLst/>
          </a:prstGeom>
          <a:ln/>
        </p:spPr>
        <p:txBody>
          <a:bodyPr/>
          <a:lstStyle>
            <a:lvl1pPr>
              <a:defRPr/>
            </a:lvl1pPr>
          </a:lstStyle>
          <a:p>
            <a:pPr>
              <a:defRPr/>
            </a:pPr>
            <a:fld id="{4E3EDB96-CAD2-4163-ABDA-EDA1ABB344F7}" type="slidenum">
              <a:rPr lang="en-US" altLang="en-US"/>
              <a:pPr>
                <a:defRPr/>
              </a:pPr>
              <a:t>‹#›</a:t>
            </a:fld>
            <a:endParaRPr lang="en-US" altLang="en-US"/>
          </a:p>
        </p:txBody>
      </p:sp>
    </p:spTree>
    <p:extLst>
      <p:ext uri="{BB962C8B-B14F-4D97-AF65-F5344CB8AC3E}">
        <p14:creationId xmlns:p14="http://schemas.microsoft.com/office/powerpoint/2010/main" val="41192650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xfrm>
            <a:off x="685800" y="6248400"/>
            <a:ext cx="1905000" cy="457200"/>
          </a:xfrm>
          <a:prstGeom prst="rect">
            <a:avLst/>
          </a:prstGeom>
          <a:ln/>
        </p:spPr>
        <p:txBody>
          <a:bodyPr/>
          <a:lstStyle>
            <a:lvl1pPr>
              <a:defRPr/>
            </a:lvl1pPr>
          </a:lstStyle>
          <a:p>
            <a:pPr>
              <a:defRPr/>
            </a:pPr>
            <a:endParaRPr lang="en-US" altLang="en-US"/>
          </a:p>
        </p:txBody>
      </p:sp>
      <p:sp>
        <p:nvSpPr>
          <p:cNvPr id="5" name="Rectangle 5"/>
          <p:cNvSpPr>
            <a:spLocks noGrp="1" noChangeArrowheads="1"/>
          </p:cNvSpPr>
          <p:nvPr>
            <p:ph type="ftr" sz="quarter" idx="11"/>
          </p:nvPr>
        </p:nvSpPr>
        <p:spPr>
          <a:xfrm>
            <a:off x="3124200" y="6248400"/>
            <a:ext cx="2895600" cy="457200"/>
          </a:xfrm>
          <a:prstGeom prst="rect">
            <a:avLst/>
          </a:prstGeom>
          <a:ln/>
        </p:spPr>
        <p:txBody>
          <a:bodyPr/>
          <a:lstStyle>
            <a:lvl1pPr>
              <a:defRPr/>
            </a:lvl1pPr>
          </a:lstStyle>
          <a:p>
            <a:pPr>
              <a:defRPr/>
            </a:pPr>
            <a:endParaRPr lang="en-US" altLang="en-US"/>
          </a:p>
        </p:txBody>
      </p:sp>
      <p:sp>
        <p:nvSpPr>
          <p:cNvPr id="6" name="Rectangle 6"/>
          <p:cNvSpPr>
            <a:spLocks noGrp="1" noChangeArrowheads="1"/>
          </p:cNvSpPr>
          <p:nvPr>
            <p:ph type="sldNum" sz="quarter" idx="12"/>
          </p:nvPr>
        </p:nvSpPr>
        <p:spPr>
          <a:xfrm>
            <a:off x="6553200" y="6248400"/>
            <a:ext cx="1905000" cy="457200"/>
          </a:xfrm>
          <a:prstGeom prst="rect">
            <a:avLst/>
          </a:prstGeom>
          <a:ln/>
        </p:spPr>
        <p:txBody>
          <a:bodyPr/>
          <a:lstStyle>
            <a:lvl1pPr>
              <a:defRPr/>
            </a:lvl1pPr>
          </a:lstStyle>
          <a:p>
            <a:pPr>
              <a:defRPr/>
            </a:pPr>
            <a:fld id="{CBA56DF6-8A07-4711-86DA-FDD8B004756A}" type="slidenum">
              <a:rPr lang="en-US" altLang="en-US"/>
              <a:pPr>
                <a:defRPr/>
              </a:pPr>
              <a:t>‹#›</a:t>
            </a:fld>
            <a:endParaRPr lang="en-US" altLang="en-US"/>
          </a:p>
        </p:txBody>
      </p:sp>
    </p:spTree>
    <p:extLst>
      <p:ext uri="{BB962C8B-B14F-4D97-AF65-F5344CB8AC3E}">
        <p14:creationId xmlns:p14="http://schemas.microsoft.com/office/powerpoint/2010/main" val="365528163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dirty="0"/>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4" name="Rectangle 5">
            <a:extLst>
              <a:ext uri="{FF2B5EF4-FFF2-40B4-BE49-F238E27FC236}">
                <a16:creationId xmlns:a16="http://schemas.microsoft.com/office/drawing/2014/main" id="{E3C2FFA9-F52F-4248-838C-20244FBA0067}"/>
              </a:ext>
            </a:extLst>
          </p:cNvPr>
          <p:cNvSpPr>
            <a:spLocks noGrp="1" noChangeArrowheads="1"/>
          </p:cNvSpPr>
          <p:nvPr>
            <p:ph type="ftr" sz="quarter" idx="10"/>
          </p:nvPr>
        </p:nvSpPr>
        <p:spPr>
          <a:ln/>
        </p:spPr>
        <p:txBody>
          <a:bodyPr/>
          <a:lstStyle>
            <a:lvl1pPr>
              <a:defRPr/>
            </a:lvl1pPr>
          </a:lstStyle>
          <a:p>
            <a:pPr>
              <a:defRPr/>
            </a:pPr>
            <a:r>
              <a:rPr lang="en-US" altLang="en-US"/>
              <a:t>Dr. Modafar Ati                                             Mobile Application Development</a:t>
            </a:r>
            <a:endParaRPr lang="en-US" altLang="en-US">
              <a:latin typeface="Times New Roman" pitchFamily="18" charset="0"/>
            </a:endParaRPr>
          </a:p>
        </p:txBody>
      </p:sp>
    </p:spTree>
    <p:extLst>
      <p:ext uri="{BB962C8B-B14F-4D97-AF65-F5344CB8AC3E}">
        <p14:creationId xmlns:p14="http://schemas.microsoft.com/office/powerpoint/2010/main" val="80980095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A5A9E442-DE45-405F-8FDB-0E8B4532FCF8}"/>
              </a:ext>
            </a:extLst>
          </p:cNvPr>
          <p:cNvSpPr>
            <a:spLocks noGrp="1" noChangeArrowheads="1"/>
          </p:cNvSpPr>
          <p:nvPr>
            <p:ph type="ftr" sz="quarter" idx="10"/>
          </p:nvPr>
        </p:nvSpPr>
        <p:spPr>
          <a:ln/>
        </p:spPr>
        <p:txBody>
          <a:bodyPr/>
          <a:lstStyle>
            <a:lvl1pPr>
              <a:defRPr/>
            </a:lvl1pPr>
          </a:lstStyle>
          <a:p>
            <a:pPr>
              <a:defRPr/>
            </a:pPr>
            <a:r>
              <a:rPr lang="en-US" altLang="en-US"/>
              <a:t>Dr. Modafar Ati                                             Mobile Application Development</a:t>
            </a:r>
            <a:endParaRPr lang="en-US" altLang="en-US">
              <a:latin typeface="Times New Roman" pitchFamily="18" charset="0"/>
            </a:endParaRPr>
          </a:p>
        </p:txBody>
      </p:sp>
    </p:spTree>
    <p:extLst>
      <p:ext uri="{BB962C8B-B14F-4D97-AF65-F5344CB8AC3E}">
        <p14:creationId xmlns:p14="http://schemas.microsoft.com/office/powerpoint/2010/main" val="264489049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A525CAB2-2F41-4DD5-A1EB-5986E184A01C}"/>
              </a:ext>
            </a:extLst>
          </p:cNvPr>
          <p:cNvSpPr>
            <a:spLocks noGrp="1" noChangeArrowheads="1"/>
          </p:cNvSpPr>
          <p:nvPr>
            <p:ph type="ftr" sz="quarter" idx="10"/>
          </p:nvPr>
        </p:nvSpPr>
        <p:spPr>
          <a:ln/>
        </p:spPr>
        <p:txBody>
          <a:bodyPr/>
          <a:lstStyle>
            <a:lvl1pPr>
              <a:defRPr/>
            </a:lvl1pPr>
          </a:lstStyle>
          <a:p>
            <a:pPr>
              <a:defRPr/>
            </a:pPr>
            <a:r>
              <a:rPr lang="en-US" altLang="en-US"/>
              <a:t>Dr. Modafar Ati                                             Mobile Application Development</a:t>
            </a:r>
            <a:endParaRPr lang="en-US" altLang="en-US">
              <a:latin typeface="Times New Roman" pitchFamily="18" charset="0"/>
            </a:endParaRPr>
          </a:p>
        </p:txBody>
      </p:sp>
    </p:spTree>
    <p:extLst>
      <p:ext uri="{BB962C8B-B14F-4D97-AF65-F5344CB8AC3E}">
        <p14:creationId xmlns:p14="http://schemas.microsoft.com/office/powerpoint/2010/main" val="385646175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961E7FAE-6294-4F13-AD98-FD6115735F1C}"/>
              </a:ext>
            </a:extLst>
          </p:cNvPr>
          <p:cNvSpPr>
            <a:spLocks noGrp="1" noChangeArrowheads="1"/>
          </p:cNvSpPr>
          <p:nvPr>
            <p:ph type="ftr" sz="quarter" idx="10"/>
          </p:nvPr>
        </p:nvSpPr>
        <p:spPr>
          <a:ln/>
        </p:spPr>
        <p:txBody>
          <a:bodyPr/>
          <a:lstStyle>
            <a:lvl1pPr>
              <a:defRPr/>
            </a:lvl1pPr>
          </a:lstStyle>
          <a:p>
            <a:pPr>
              <a:defRPr/>
            </a:pPr>
            <a:r>
              <a:rPr lang="en-US" altLang="en-US"/>
              <a:t>Dr. Modafar Ati                                             Mobile Application Development</a:t>
            </a:r>
            <a:endParaRPr lang="en-US" altLang="en-US">
              <a:latin typeface="Times New Roman" pitchFamily="18" charset="0"/>
            </a:endParaRPr>
          </a:p>
        </p:txBody>
      </p:sp>
    </p:spTree>
    <p:extLst>
      <p:ext uri="{BB962C8B-B14F-4D97-AF65-F5344CB8AC3E}">
        <p14:creationId xmlns:p14="http://schemas.microsoft.com/office/powerpoint/2010/main" val="25379481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8F298D88-A163-40DB-B198-C93B309860A8}"/>
              </a:ext>
            </a:extLst>
          </p:cNvPr>
          <p:cNvSpPr>
            <a:spLocks noGrp="1" noChangeArrowheads="1"/>
          </p:cNvSpPr>
          <p:nvPr>
            <p:ph type="ftr" sz="quarter" idx="10"/>
          </p:nvPr>
        </p:nvSpPr>
        <p:spPr>
          <a:ln/>
        </p:spPr>
        <p:txBody>
          <a:bodyPr/>
          <a:lstStyle>
            <a:lvl1pPr>
              <a:defRPr/>
            </a:lvl1pPr>
          </a:lstStyle>
          <a:p>
            <a:pPr>
              <a:defRPr/>
            </a:pPr>
            <a:r>
              <a:rPr lang="en-US" altLang="en-US"/>
              <a:t>Dr. Modafar Ati                                             Mobile Application Development</a:t>
            </a:r>
            <a:endParaRPr lang="en-US" altLang="en-US">
              <a:latin typeface="Times New Roman" pitchFamily="18" charset="0"/>
            </a:endParaRPr>
          </a:p>
        </p:txBody>
      </p:sp>
    </p:spTree>
    <p:extLst>
      <p:ext uri="{BB962C8B-B14F-4D97-AF65-F5344CB8AC3E}">
        <p14:creationId xmlns:p14="http://schemas.microsoft.com/office/powerpoint/2010/main" val="401725628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E7568346-F2E8-4C37-BE69-1983E532B4B3}"/>
              </a:ext>
            </a:extLst>
          </p:cNvPr>
          <p:cNvSpPr>
            <a:spLocks noGrp="1" noChangeArrowheads="1"/>
          </p:cNvSpPr>
          <p:nvPr>
            <p:ph type="ftr" sz="quarter" idx="10"/>
          </p:nvPr>
        </p:nvSpPr>
        <p:spPr>
          <a:ln/>
        </p:spPr>
        <p:txBody>
          <a:bodyPr/>
          <a:lstStyle>
            <a:lvl1pPr>
              <a:defRPr/>
            </a:lvl1pPr>
          </a:lstStyle>
          <a:p>
            <a:pPr>
              <a:defRPr/>
            </a:pPr>
            <a:r>
              <a:rPr lang="en-US" altLang="en-US"/>
              <a:t>Dr. Modafar Ati                                             Mobile Application Development</a:t>
            </a:r>
            <a:endParaRPr lang="en-US" altLang="en-US">
              <a:latin typeface="Times New Roman" pitchFamily="18" charset="0"/>
            </a:endParaRPr>
          </a:p>
        </p:txBody>
      </p:sp>
    </p:spTree>
    <p:extLst>
      <p:ext uri="{BB962C8B-B14F-4D97-AF65-F5344CB8AC3E}">
        <p14:creationId xmlns:p14="http://schemas.microsoft.com/office/powerpoint/2010/main" val="402009168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2DBD60FF-2702-4806-B3D7-098EB6558792}"/>
              </a:ext>
            </a:extLst>
          </p:cNvPr>
          <p:cNvSpPr>
            <a:spLocks noGrp="1" noChangeArrowheads="1"/>
          </p:cNvSpPr>
          <p:nvPr>
            <p:ph type="ftr" sz="quarter" idx="10"/>
          </p:nvPr>
        </p:nvSpPr>
        <p:spPr>
          <a:ln/>
        </p:spPr>
        <p:txBody>
          <a:bodyPr/>
          <a:lstStyle>
            <a:lvl1pPr>
              <a:defRPr/>
            </a:lvl1pPr>
          </a:lstStyle>
          <a:p>
            <a:pPr>
              <a:defRPr/>
            </a:pPr>
            <a:r>
              <a:rPr lang="en-US" altLang="en-US"/>
              <a:t>Dr. Modafar Ati                                             Mobile Application Development</a:t>
            </a:r>
            <a:endParaRPr lang="en-US" altLang="en-US">
              <a:latin typeface="Times New Roman" pitchFamily="18" charset="0"/>
            </a:endParaRPr>
          </a:p>
        </p:txBody>
      </p:sp>
    </p:spTree>
    <p:extLst>
      <p:ext uri="{BB962C8B-B14F-4D97-AF65-F5344CB8AC3E}">
        <p14:creationId xmlns:p14="http://schemas.microsoft.com/office/powerpoint/2010/main" val="396102873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B21B9729-B57E-4E2D-AFE5-CEC6B369A7C3}"/>
              </a:ext>
            </a:extLst>
          </p:cNvPr>
          <p:cNvSpPr>
            <a:spLocks noGrp="1" noChangeArrowheads="1"/>
          </p:cNvSpPr>
          <p:nvPr>
            <p:ph type="ftr" sz="quarter" idx="10"/>
          </p:nvPr>
        </p:nvSpPr>
        <p:spPr>
          <a:ln/>
        </p:spPr>
        <p:txBody>
          <a:bodyPr/>
          <a:lstStyle>
            <a:lvl1pPr>
              <a:defRPr/>
            </a:lvl1pPr>
          </a:lstStyle>
          <a:p>
            <a:pPr>
              <a:defRPr/>
            </a:pPr>
            <a:r>
              <a:rPr lang="en-US" altLang="en-US"/>
              <a:t>Dr. Modafar Ati                                             Mobile Application Development</a:t>
            </a:r>
            <a:endParaRPr lang="en-US" altLang="en-US">
              <a:latin typeface="Times New Roman" pitchFamily="18" charset="0"/>
            </a:endParaRPr>
          </a:p>
        </p:txBody>
      </p:sp>
    </p:spTree>
    <p:extLst>
      <p:ext uri="{BB962C8B-B14F-4D97-AF65-F5344CB8AC3E}">
        <p14:creationId xmlns:p14="http://schemas.microsoft.com/office/powerpoint/2010/main" val="34569754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xfrm>
            <a:off x="685800" y="6248400"/>
            <a:ext cx="1905000" cy="457200"/>
          </a:xfrm>
          <a:prstGeom prst="rect">
            <a:avLst/>
          </a:prstGeom>
          <a:ln/>
        </p:spPr>
        <p:txBody>
          <a:bodyPr/>
          <a:lstStyle>
            <a:lvl1pPr>
              <a:defRPr/>
            </a:lvl1pPr>
          </a:lstStyle>
          <a:p>
            <a:pPr>
              <a:defRPr/>
            </a:pPr>
            <a:endParaRPr lang="en-US" altLang="en-US"/>
          </a:p>
        </p:txBody>
      </p:sp>
      <p:sp>
        <p:nvSpPr>
          <p:cNvPr id="5" name="Rectangle 5"/>
          <p:cNvSpPr>
            <a:spLocks noGrp="1" noChangeArrowheads="1"/>
          </p:cNvSpPr>
          <p:nvPr>
            <p:ph type="ftr" sz="quarter" idx="11"/>
          </p:nvPr>
        </p:nvSpPr>
        <p:spPr>
          <a:xfrm>
            <a:off x="3124200" y="6248400"/>
            <a:ext cx="2895600" cy="457200"/>
          </a:xfrm>
          <a:prstGeom prst="rect">
            <a:avLst/>
          </a:prstGeom>
          <a:ln/>
        </p:spPr>
        <p:txBody>
          <a:bodyPr/>
          <a:lstStyle>
            <a:lvl1pPr>
              <a:defRPr/>
            </a:lvl1pPr>
          </a:lstStyle>
          <a:p>
            <a:pPr>
              <a:defRPr/>
            </a:pPr>
            <a:endParaRPr lang="en-US" altLang="en-US"/>
          </a:p>
        </p:txBody>
      </p:sp>
      <p:sp>
        <p:nvSpPr>
          <p:cNvPr id="6" name="Rectangle 6"/>
          <p:cNvSpPr>
            <a:spLocks noGrp="1" noChangeArrowheads="1"/>
          </p:cNvSpPr>
          <p:nvPr>
            <p:ph type="sldNum" sz="quarter" idx="12"/>
          </p:nvPr>
        </p:nvSpPr>
        <p:spPr>
          <a:xfrm>
            <a:off x="6553200" y="6248400"/>
            <a:ext cx="1905000" cy="457200"/>
          </a:xfrm>
          <a:prstGeom prst="rect">
            <a:avLst/>
          </a:prstGeom>
          <a:ln/>
        </p:spPr>
        <p:txBody>
          <a:bodyPr/>
          <a:lstStyle>
            <a:lvl1pPr>
              <a:defRPr/>
            </a:lvl1pPr>
          </a:lstStyle>
          <a:p>
            <a:pPr>
              <a:defRPr/>
            </a:pPr>
            <a:fld id="{3A83CA13-E0CB-4B23-8209-002295C5553B}" type="slidenum">
              <a:rPr lang="en-US" altLang="en-US"/>
              <a:pPr>
                <a:defRPr/>
              </a:pPr>
              <a:t>‹#›</a:t>
            </a:fld>
            <a:endParaRPr lang="en-US" altLang="en-US"/>
          </a:p>
        </p:txBody>
      </p:sp>
    </p:spTree>
    <p:extLst>
      <p:ext uri="{BB962C8B-B14F-4D97-AF65-F5344CB8AC3E}">
        <p14:creationId xmlns:p14="http://schemas.microsoft.com/office/powerpoint/2010/main" val="391144187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B594C2B0-F5BA-4B62-9F2F-23911C7AFC22}"/>
              </a:ext>
            </a:extLst>
          </p:cNvPr>
          <p:cNvSpPr>
            <a:spLocks noGrp="1" noChangeArrowheads="1"/>
          </p:cNvSpPr>
          <p:nvPr>
            <p:ph type="ftr" sz="quarter" idx="10"/>
          </p:nvPr>
        </p:nvSpPr>
        <p:spPr>
          <a:ln/>
        </p:spPr>
        <p:txBody>
          <a:bodyPr/>
          <a:lstStyle>
            <a:lvl1pPr>
              <a:defRPr/>
            </a:lvl1pPr>
          </a:lstStyle>
          <a:p>
            <a:pPr>
              <a:defRPr/>
            </a:pPr>
            <a:r>
              <a:rPr lang="en-US" altLang="en-US"/>
              <a:t>Dr. Modafar Ati                                             Mobile Application Development</a:t>
            </a:r>
            <a:endParaRPr lang="en-US" altLang="en-US">
              <a:latin typeface="Times New Roman" pitchFamily="18" charset="0"/>
            </a:endParaRPr>
          </a:p>
        </p:txBody>
      </p:sp>
    </p:spTree>
    <p:extLst>
      <p:ext uri="{BB962C8B-B14F-4D97-AF65-F5344CB8AC3E}">
        <p14:creationId xmlns:p14="http://schemas.microsoft.com/office/powerpoint/2010/main" val="188994563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E339FD21-FB70-436C-AFA0-853773FDCBC2}"/>
              </a:ext>
            </a:extLst>
          </p:cNvPr>
          <p:cNvSpPr>
            <a:spLocks noGrp="1" noChangeArrowheads="1"/>
          </p:cNvSpPr>
          <p:nvPr>
            <p:ph type="ftr" sz="quarter" idx="10"/>
          </p:nvPr>
        </p:nvSpPr>
        <p:spPr>
          <a:ln/>
        </p:spPr>
        <p:txBody>
          <a:bodyPr/>
          <a:lstStyle>
            <a:lvl1pPr>
              <a:defRPr/>
            </a:lvl1pPr>
          </a:lstStyle>
          <a:p>
            <a:pPr>
              <a:defRPr/>
            </a:pPr>
            <a:r>
              <a:rPr lang="en-US" altLang="en-US"/>
              <a:t>Dr. Modafar Ati                                             Mobile Application Development</a:t>
            </a:r>
            <a:endParaRPr lang="en-US" altLang="en-US">
              <a:latin typeface="Times New Roman" pitchFamily="18" charset="0"/>
            </a:endParaRPr>
          </a:p>
        </p:txBody>
      </p:sp>
    </p:spTree>
    <p:extLst>
      <p:ext uri="{BB962C8B-B14F-4D97-AF65-F5344CB8AC3E}">
        <p14:creationId xmlns:p14="http://schemas.microsoft.com/office/powerpoint/2010/main" val="90526780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6F0159EC-57D0-41DA-B8C3-14525766B82A}"/>
              </a:ext>
            </a:extLst>
          </p:cNvPr>
          <p:cNvSpPr>
            <a:spLocks noGrp="1" noChangeArrowheads="1"/>
          </p:cNvSpPr>
          <p:nvPr>
            <p:ph type="ftr" sz="quarter" idx="10"/>
          </p:nvPr>
        </p:nvSpPr>
        <p:spPr>
          <a:ln/>
        </p:spPr>
        <p:txBody>
          <a:bodyPr/>
          <a:lstStyle>
            <a:lvl1pPr>
              <a:defRPr/>
            </a:lvl1pPr>
          </a:lstStyle>
          <a:p>
            <a:pPr>
              <a:defRPr/>
            </a:pPr>
            <a:r>
              <a:rPr lang="en-US" altLang="en-US"/>
              <a:t>Dr. Modafar Ati                                             Mobile Application Development</a:t>
            </a:r>
            <a:endParaRPr lang="en-US" altLang="en-US">
              <a:latin typeface="Times New Roman" pitchFamily="18" charset="0"/>
            </a:endParaRPr>
          </a:p>
        </p:txBody>
      </p:sp>
    </p:spTree>
    <p:extLst>
      <p:ext uri="{BB962C8B-B14F-4D97-AF65-F5344CB8AC3E}">
        <p14:creationId xmlns:p14="http://schemas.microsoft.com/office/powerpoint/2010/main" val="231751737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ObjOverTx" preserve="1">
  <p:cSld name="Title and 2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Content Placeholder 2"/>
          <p:cNvSpPr>
            <a:spLocks noGrp="1"/>
          </p:cNvSpPr>
          <p:nvPr>
            <p:ph sz="quarter" idx="1"/>
          </p:nvPr>
        </p:nvSpPr>
        <p:spPr>
          <a:xfrm>
            <a:off x="457200" y="1600200"/>
            <a:ext cx="40386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600200"/>
            <a:ext cx="40386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half" idx="3"/>
          </p:nvPr>
        </p:nvSpPr>
        <p:spPr>
          <a:xfrm>
            <a:off x="457200" y="3938588"/>
            <a:ext cx="82296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5">
            <a:extLst>
              <a:ext uri="{FF2B5EF4-FFF2-40B4-BE49-F238E27FC236}">
                <a16:creationId xmlns:a16="http://schemas.microsoft.com/office/drawing/2014/main" id="{AC0E4D3D-D705-4EF3-B342-4B89040E25BC}"/>
              </a:ext>
            </a:extLst>
          </p:cNvPr>
          <p:cNvSpPr>
            <a:spLocks noGrp="1" noChangeArrowheads="1"/>
          </p:cNvSpPr>
          <p:nvPr>
            <p:ph type="ftr" sz="quarter" idx="10"/>
          </p:nvPr>
        </p:nvSpPr>
        <p:spPr>
          <a:ln/>
        </p:spPr>
        <p:txBody>
          <a:bodyPr/>
          <a:lstStyle>
            <a:lvl1pPr>
              <a:defRPr/>
            </a:lvl1pPr>
          </a:lstStyle>
          <a:p>
            <a:pPr>
              <a:defRPr/>
            </a:pPr>
            <a:r>
              <a:rPr lang="en-US" altLang="en-US"/>
              <a:t>Dr. Modafar Ati                                             Mobile Application Development</a:t>
            </a:r>
            <a:endParaRPr lang="en-US" altLang="en-US">
              <a:latin typeface="Times New Roman" pitchFamily="18" charset="0"/>
            </a:endParaRPr>
          </a:p>
        </p:txBody>
      </p:sp>
    </p:spTree>
    <p:extLst>
      <p:ext uri="{BB962C8B-B14F-4D97-AF65-F5344CB8AC3E}">
        <p14:creationId xmlns:p14="http://schemas.microsoft.com/office/powerpoint/2010/main" val="400732991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429BB8B3-72E2-4CB3-8539-45B39EA499FA}"/>
              </a:ext>
            </a:extLst>
          </p:cNvPr>
          <p:cNvSpPr>
            <a:spLocks noGrp="1" noChangeArrowheads="1"/>
          </p:cNvSpPr>
          <p:nvPr>
            <p:ph type="ftr" sz="quarter" idx="10"/>
          </p:nvPr>
        </p:nvSpPr>
        <p:spPr>
          <a:ln/>
        </p:spPr>
        <p:txBody>
          <a:bodyPr/>
          <a:lstStyle>
            <a:lvl1pPr>
              <a:defRPr/>
            </a:lvl1pPr>
          </a:lstStyle>
          <a:p>
            <a:pPr>
              <a:defRPr/>
            </a:pPr>
            <a:r>
              <a:rPr lang="en-US" altLang="en-US"/>
              <a:t>Dr. Modafar Ati                                             Mobile Application Development</a:t>
            </a:r>
            <a:endParaRPr lang="en-US" altLang="en-US">
              <a:latin typeface="Times New Roman" pitchFamily="18" charset="0"/>
            </a:endParaRPr>
          </a:p>
        </p:txBody>
      </p:sp>
    </p:spTree>
    <p:extLst>
      <p:ext uri="{BB962C8B-B14F-4D97-AF65-F5344CB8AC3E}">
        <p14:creationId xmlns:p14="http://schemas.microsoft.com/office/powerpoint/2010/main" val="2022571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xfrm>
            <a:off x="685800" y="6248400"/>
            <a:ext cx="1905000" cy="457200"/>
          </a:xfrm>
          <a:prstGeom prst="rect">
            <a:avLst/>
          </a:prstGeom>
          <a:ln/>
        </p:spPr>
        <p:txBody>
          <a:bodyPr/>
          <a:lstStyle>
            <a:lvl1pPr>
              <a:defRPr/>
            </a:lvl1pPr>
          </a:lstStyle>
          <a:p>
            <a:pPr>
              <a:defRPr/>
            </a:pPr>
            <a:endParaRPr lang="en-US" altLang="en-US"/>
          </a:p>
        </p:txBody>
      </p:sp>
      <p:sp>
        <p:nvSpPr>
          <p:cNvPr id="5" name="Rectangle 5"/>
          <p:cNvSpPr>
            <a:spLocks noGrp="1" noChangeArrowheads="1"/>
          </p:cNvSpPr>
          <p:nvPr>
            <p:ph type="ftr" sz="quarter" idx="11"/>
          </p:nvPr>
        </p:nvSpPr>
        <p:spPr>
          <a:xfrm>
            <a:off x="3124200" y="6248400"/>
            <a:ext cx="2895600" cy="457200"/>
          </a:xfrm>
          <a:prstGeom prst="rect">
            <a:avLst/>
          </a:prstGeom>
          <a:ln/>
        </p:spPr>
        <p:txBody>
          <a:bodyPr/>
          <a:lstStyle>
            <a:lvl1pPr>
              <a:defRPr/>
            </a:lvl1pPr>
          </a:lstStyle>
          <a:p>
            <a:pPr>
              <a:defRPr/>
            </a:pPr>
            <a:endParaRPr lang="en-US" altLang="en-US"/>
          </a:p>
        </p:txBody>
      </p:sp>
      <p:sp>
        <p:nvSpPr>
          <p:cNvPr id="6" name="Rectangle 6"/>
          <p:cNvSpPr>
            <a:spLocks noGrp="1" noChangeArrowheads="1"/>
          </p:cNvSpPr>
          <p:nvPr>
            <p:ph type="sldNum" sz="quarter" idx="12"/>
          </p:nvPr>
        </p:nvSpPr>
        <p:spPr>
          <a:xfrm>
            <a:off x="6553200" y="6248400"/>
            <a:ext cx="1905000" cy="457200"/>
          </a:xfrm>
          <a:prstGeom prst="rect">
            <a:avLst/>
          </a:prstGeom>
          <a:ln/>
        </p:spPr>
        <p:txBody>
          <a:bodyPr/>
          <a:lstStyle>
            <a:lvl1pPr>
              <a:defRPr/>
            </a:lvl1pPr>
          </a:lstStyle>
          <a:p>
            <a:pPr>
              <a:defRPr/>
            </a:pPr>
            <a:fld id="{0DC625BD-2FA2-412A-BA39-13791760CC7C}" type="slidenum">
              <a:rPr lang="en-US" altLang="en-US"/>
              <a:pPr>
                <a:defRPr/>
              </a:pPr>
              <a:t>‹#›</a:t>
            </a:fld>
            <a:endParaRPr lang="en-US" altLang="en-US"/>
          </a:p>
        </p:txBody>
      </p:sp>
    </p:spTree>
    <p:extLst>
      <p:ext uri="{BB962C8B-B14F-4D97-AF65-F5344CB8AC3E}">
        <p14:creationId xmlns:p14="http://schemas.microsoft.com/office/powerpoint/2010/main" val="9946007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noChangeArrowheads="1"/>
          </p:cNvSpPr>
          <p:nvPr>
            <p:ph type="dt" sz="half" idx="10"/>
          </p:nvPr>
        </p:nvSpPr>
        <p:spPr>
          <a:xfrm>
            <a:off x="685800" y="6248400"/>
            <a:ext cx="1905000" cy="457200"/>
          </a:xfrm>
          <a:prstGeom prst="rect">
            <a:avLst/>
          </a:prstGeom>
          <a:ln/>
        </p:spPr>
        <p:txBody>
          <a:bodyPr/>
          <a:lstStyle>
            <a:lvl1pPr>
              <a:defRPr/>
            </a:lvl1pPr>
          </a:lstStyle>
          <a:p>
            <a:pPr>
              <a:defRPr/>
            </a:pPr>
            <a:endParaRPr lang="en-US" altLang="en-US"/>
          </a:p>
        </p:txBody>
      </p:sp>
      <p:sp>
        <p:nvSpPr>
          <p:cNvPr id="6" name="Footer Placeholder 5"/>
          <p:cNvSpPr>
            <a:spLocks noGrp="1" noChangeArrowheads="1"/>
          </p:cNvSpPr>
          <p:nvPr>
            <p:ph type="ftr" sz="quarter" idx="11"/>
          </p:nvPr>
        </p:nvSpPr>
        <p:spPr>
          <a:xfrm>
            <a:off x="3124200" y="6248400"/>
            <a:ext cx="2895600" cy="457200"/>
          </a:xfrm>
          <a:prstGeom prst="rect">
            <a:avLst/>
          </a:prstGeom>
          <a:ln/>
        </p:spPr>
        <p:txBody>
          <a:bodyPr/>
          <a:lstStyle>
            <a:lvl1pPr>
              <a:defRPr/>
            </a:lvl1pPr>
          </a:lstStyle>
          <a:p>
            <a:pPr>
              <a:defRPr/>
            </a:pPr>
            <a:endParaRPr lang="en-US" altLang="en-US"/>
          </a:p>
        </p:txBody>
      </p:sp>
      <p:sp>
        <p:nvSpPr>
          <p:cNvPr id="7" name="Slide Number Placeholder 6"/>
          <p:cNvSpPr>
            <a:spLocks noGrp="1" noChangeArrowheads="1"/>
          </p:cNvSpPr>
          <p:nvPr>
            <p:ph type="sldNum" sz="quarter" idx="12"/>
          </p:nvPr>
        </p:nvSpPr>
        <p:spPr>
          <a:xfrm>
            <a:off x="6553200" y="6248400"/>
            <a:ext cx="1905000" cy="457200"/>
          </a:xfrm>
          <a:prstGeom prst="rect">
            <a:avLst/>
          </a:prstGeom>
          <a:ln/>
        </p:spPr>
        <p:txBody>
          <a:bodyPr/>
          <a:lstStyle>
            <a:lvl1pPr>
              <a:defRPr/>
            </a:lvl1pPr>
          </a:lstStyle>
          <a:p>
            <a:pPr>
              <a:defRPr/>
            </a:pPr>
            <a:fld id="{3B782DC9-02A2-41E2-BD07-C149D51B64F2}" type="slidenum">
              <a:rPr lang="en-US" altLang="en-US"/>
              <a:pPr>
                <a:defRPr/>
              </a:pPr>
              <a:t>‹#›</a:t>
            </a:fld>
            <a:endParaRPr lang="en-US" altLang="en-US"/>
          </a:p>
        </p:txBody>
      </p:sp>
    </p:spTree>
    <p:extLst>
      <p:ext uri="{BB962C8B-B14F-4D97-AF65-F5344CB8AC3E}">
        <p14:creationId xmlns:p14="http://schemas.microsoft.com/office/powerpoint/2010/main" val="14496287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xfrm>
            <a:off x="685800" y="6248400"/>
            <a:ext cx="1905000" cy="457200"/>
          </a:xfrm>
          <a:prstGeom prst="rect">
            <a:avLst/>
          </a:prstGeom>
          <a:ln/>
        </p:spPr>
        <p:txBody>
          <a:bodyPr/>
          <a:lstStyle>
            <a:lvl1pPr>
              <a:defRPr/>
            </a:lvl1pPr>
          </a:lstStyle>
          <a:p>
            <a:pPr>
              <a:defRPr/>
            </a:pPr>
            <a:endParaRPr lang="en-US" altLang="en-US"/>
          </a:p>
        </p:txBody>
      </p:sp>
      <p:sp>
        <p:nvSpPr>
          <p:cNvPr id="8" name="Rectangle 5"/>
          <p:cNvSpPr>
            <a:spLocks noGrp="1" noChangeArrowheads="1"/>
          </p:cNvSpPr>
          <p:nvPr>
            <p:ph type="ftr" sz="quarter" idx="11"/>
          </p:nvPr>
        </p:nvSpPr>
        <p:spPr>
          <a:xfrm>
            <a:off x="3124200" y="6248400"/>
            <a:ext cx="2895600" cy="457200"/>
          </a:xfrm>
          <a:prstGeom prst="rect">
            <a:avLst/>
          </a:prstGeom>
          <a:ln/>
        </p:spPr>
        <p:txBody>
          <a:bodyPr/>
          <a:lstStyle>
            <a:lvl1pPr>
              <a:defRPr/>
            </a:lvl1pPr>
          </a:lstStyle>
          <a:p>
            <a:pPr>
              <a:defRPr/>
            </a:pPr>
            <a:endParaRPr lang="en-US" altLang="en-US"/>
          </a:p>
        </p:txBody>
      </p:sp>
      <p:sp>
        <p:nvSpPr>
          <p:cNvPr id="9" name="Rectangle 6"/>
          <p:cNvSpPr>
            <a:spLocks noGrp="1" noChangeArrowheads="1"/>
          </p:cNvSpPr>
          <p:nvPr>
            <p:ph type="sldNum" sz="quarter" idx="12"/>
          </p:nvPr>
        </p:nvSpPr>
        <p:spPr>
          <a:xfrm>
            <a:off x="6553200" y="6248400"/>
            <a:ext cx="1905000" cy="457200"/>
          </a:xfrm>
          <a:prstGeom prst="rect">
            <a:avLst/>
          </a:prstGeom>
          <a:ln/>
        </p:spPr>
        <p:txBody>
          <a:bodyPr/>
          <a:lstStyle>
            <a:lvl1pPr>
              <a:defRPr/>
            </a:lvl1pPr>
          </a:lstStyle>
          <a:p>
            <a:pPr>
              <a:defRPr/>
            </a:pPr>
            <a:fld id="{5B196E63-6703-4DFA-BD4B-076191D8423D}" type="slidenum">
              <a:rPr lang="en-US" altLang="en-US"/>
              <a:pPr>
                <a:defRPr/>
              </a:pPr>
              <a:t>‹#›</a:t>
            </a:fld>
            <a:endParaRPr lang="en-US" altLang="en-US"/>
          </a:p>
        </p:txBody>
      </p:sp>
    </p:spTree>
    <p:extLst>
      <p:ext uri="{BB962C8B-B14F-4D97-AF65-F5344CB8AC3E}">
        <p14:creationId xmlns:p14="http://schemas.microsoft.com/office/powerpoint/2010/main" val="7970982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xfrm>
            <a:off x="685800" y="6248400"/>
            <a:ext cx="1905000" cy="457200"/>
          </a:xfrm>
          <a:prstGeom prst="rect">
            <a:avLst/>
          </a:prstGeom>
          <a:ln/>
        </p:spPr>
        <p:txBody>
          <a:bodyPr/>
          <a:lstStyle>
            <a:lvl1pPr>
              <a:defRPr/>
            </a:lvl1pPr>
          </a:lstStyle>
          <a:p>
            <a:pPr>
              <a:defRPr/>
            </a:pPr>
            <a:endParaRPr lang="en-US" altLang="en-US"/>
          </a:p>
        </p:txBody>
      </p:sp>
      <p:sp>
        <p:nvSpPr>
          <p:cNvPr id="4" name="Rectangle 5"/>
          <p:cNvSpPr>
            <a:spLocks noGrp="1" noChangeArrowheads="1"/>
          </p:cNvSpPr>
          <p:nvPr>
            <p:ph type="ftr" sz="quarter" idx="11"/>
          </p:nvPr>
        </p:nvSpPr>
        <p:spPr>
          <a:xfrm>
            <a:off x="3124200" y="6248400"/>
            <a:ext cx="2895600" cy="457200"/>
          </a:xfrm>
          <a:prstGeom prst="rect">
            <a:avLst/>
          </a:prstGeom>
          <a:ln/>
        </p:spPr>
        <p:txBody>
          <a:bodyPr/>
          <a:lstStyle>
            <a:lvl1pPr>
              <a:defRPr/>
            </a:lvl1pPr>
          </a:lstStyle>
          <a:p>
            <a:pPr>
              <a:defRPr/>
            </a:pPr>
            <a:endParaRPr lang="en-US" altLang="en-US"/>
          </a:p>
        </p:txBody>
      </p:sp>
      <p:sp>
        <p:nvSpPr>
          <p:cNvPr id="5" name="Rectangle 6"/>
          <p:cNvSpPr>
            <a:spLocks noGrp="1" noChangeArrowheads="1"/>
          </p:cNvSpPr>
          <p:nvPr>
            <p:ph type="sldNum" sz="quarter" idx="12"/>
          </p:nvPr>
        </p:nvSpPr>
        <p:spPr>
          <a:xfrm>
            <a:off x="6553200" y="6248400"/>
            <a:ext cx="1905000" cy="457200"/>
          </a:xfrm>
          <a:prstGeom prst="rect">
            <a:avLst/>
          </a:prstGeom>
          <a:ln/>
        </p:spPr>
        <p:txBody>
          <a:bodyPr/>
          <a:lstStyle>
            <a:lvl1pPr>
              <a:defRPr/>
            </a:lvl1pPr>
          </a:lstStyle>
          <a:p>
            <a:pPr>
              <a:defRPr/>
            </a:pPr>
            <a:fld id="{8172B00E-D346-44B8-9F1D-056C7A5BF616}" type="slidenum">
              <a:rPr lang="en-US" altLang="en-US"/>
              <a:pPr>
                <a:defRPr/>
              </a:pPr>
              <a:t>‹#›</a:t>
            </a:fld>
            <a:endParaRPr lang="en-US" altLang="en-US"/>
          </a:p>
        </p:txBody>
      </p:sp>
    </p:spTree>
    <p:extLst>
      <p:ext uri="{BB962C8B-B14F-4D97-AF65-F5344CB8AC3E}">
        <p14:creationId xmlns:p14="http://schemas.microsoft.com/office/powerpoint/2010/main" val="20587484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xfrm>
            <a:off x="685800" y="6248400"/>
            <a:ext cx="1905000" cy="457200"/>
          </a:xfrm>
          <a:prstGeom prst="rect">
            <a:avLst/>
          </a:prstGeom>
          <a:ln/>
        </p:spPr>
        <p:txBody>
          <a:bodyPr/>
          <a:lstStyle>
            <a:lvl1pPr>
              <a:defRPr/>
            </a:lvl1pPr>
          </a:lstStyle>
          <a:p>
            <a:pPr>
              <a:defRPr/>
            </a:pPr>
            <a:endParaRPr lang="en-US" altLang="en-US"/>
          </a:p>
        </p:txBody>
      </p:sp>
      <p:sp>
        <p:nvSpPr>
          <p:cNvPr id="3" name="Rectangle 5"/>
          <p:cNvSpPr>
            <a:spLocks noGrp="1" noChangeArrowheads="1"/>
          </p:cNvSpPr>
          <p:nvPr>
            <p:ph type="ftr" sz="quarter" idx="11"/>
          </p:nvPr>
        </p:nvSpPr>
        <p:spPr>
          <a:xfrm>
            <a:off x="3124200" y="6248400"/>
            <a:ext cx="2895600" cy="457200"/>
          </a:xfrm>
          <a:prstGeom prst="rect">
            <a:avLst/>
          </a:prstGeom>
          <a:ln/>
        </p:spPr>
        <p:txBody>
          <a:bodyPr/>
          <a:lstStyle>
            <a:lvl1pPr>
              <a:defRPr/>
            </a:lvl1pPr>
          </a:lstStyle>
          <a:p>
            <a:pPr>
              <a:defRPr/>
            </a:pPr>
            <a:endParaRPr lang="en-US" altLang="en-US"/>
          </a:p>
        </p:txBody>
      </p:sp>
      <p:sp>
        <p:nvSpPr>
          <p:cNvPr id="4" name="Rectangle 6"/>
          <p:cNvSpPr>
            <a:spLocks noGrp="1" noChangeArrowheads="1"/>
          </p:cNvSpPr>
          <p:nvPr>
            <p:ph type="sldNum" sz="quarter" idx="12"/>
          </p:nvPr>
        </p:nvSpPr>
        <p:spPr>
          <a:xfrm>
            <a:off x="6553200" y="6248400"/>
            <a:ext cx="1905000" cy="457200"/>
          </a:xfrm>
          <a:prstGeom prst="rect">
            <a:avLst/>
          </a:prstGeom>
          <a:ln/>
        </p:spPr>
        <p:txBody>
          <a:bodyPr/>
          <a:lstStyle>
            <a:lvl1pPr>
              <a:defRPr/>
            </a:lvl1pPr>
          </a:lstStyle>
          <a:p>
            <a:pPr>
              <a:defRPr/>
            </a:pPr>
            <a:fld id="{667A2472-F3EA-46FA-8F29-C78E6C85D933}" type="slidenum">
              <a:rPr lang="en-US" altLang="en-US"/>
              <a:pPr>
                <a:defRPr/>
              </a:pPr>
              <a:t>‹#›</a:t>
            </a:fld>
            <a:endParaRPr lang="en-US" altLang="en-US"/>
          </a:p>
        </p:txBody>
      </p:sp>
    </p:spTree>
    <p:extLst>
      <p:ext uri="{BB962C8B-B14F-4D97-AF65-F5344CB8AC3E}">
        <p14:creationId xmlns:p14="http://schemas.microsoft.com/office/powerpoint/2010/main" val="31144645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noChangeArrowheads="1"/>
          </p:cNvSpPr>
          <p:nvPr>
            <p:ph type="dt" sz="half" idx="10"/>
          </p:nvPr>
        </p:nvSpPr>
        <p:spPr>
          <a:xfrm>
            <a:off x="685800" y="6248400"/>
            <a:ext cx="1905000" cy="457200"/>
          </a:xfrm>
          <a:prstGeom prst="rect">
            <a:avLst/>
          </a:prstGeom>
          <a:ln/>
        </p:spPr>
        <p:txBody>
          <a:bodyPr/>
          <a:lstStyle>
            <a:lvl1pPr>
              <a:defRPr/>
            </a:lvl1pPr>
          </a:lstStyle>
          <a:p>
            <a:pPr>
              <a:defRPr/>
            </a:pPr>
            <a:endParaRPr lang="en-US" altLang="en-US"/>
          </a:p>
        </p:txBody>
      </p:sp>
      <p:sp>
        <p:nvSpPr>
          <p:cNvPr id="6" name="Footer Placeholder 5"/>
          <p:cNvSpPr>
            <a:spLocks noGrp="1" noChangeArrowheads="1"/>
          </p:cNvSpPr>
          <p:nvPr>
            <p:ph type="ftr" sz="quarter" idx="11"/>
          </p:nvPr>
        </p:nvSpPr>
        <p:spPr>
          <a:xfrm>
            <a:off x="3124200" y="6248400"/>
            <a:ext cx="2895600" cy="457200"/>
          </a:xfrm>
          <a:prstGeom prst="rect">
            <a:avLst/>
          </a:prstGeom>
          <a:ln/>
        </p:spPr>
        <p:txBody>
          <a:bodyPr/>
          <a:lstStyle>
            <a:lvl1pPr>
              <a:defRPr/>
            </a:lvl1pPr>
          </a:lstStyle>
          <a:p>
            <a:pPr>
              <a:defRPr/>
            </a:pPr>
            <a:endParaRPr lang="en-US" altLang="en-US"/>
          </a:p>
        </p:txBody>
      </p:sp>
      <p:sp>
        <p:nvSpPr>
          <p:cNvPr id="7" name="Slide Number Placeholder 6"/>
          <p:cNvSpPr>
            <a:spLocks noGrp="1" noChangeArrowheads="1"/>
          </p:cNvSpPr>
          <p:nvPr>
            <p:ph type="sldNum" sz="quarter" idx="12"/>
          </p:nvPr>
        </p:nvSpPr>
        <p:spPr>
          <a:xfrm>
            <a:off x="6553200" y="6248400"/>
            <a:ext cx="1905000" cy="457200"/>
          </a:xfrm>
          <a:prstGeom prst="rect">
            <a:avLst/>
          </a:prstGeom>
          <a:ln/>
        </p:spPr>
        <p:txBody>
          <a:bodyPr/>
          <a:lstStyle>
            <a:lvl1pPr>
              <a:defRPr/>
            </a:lvl1pPr>
          </a:lstStyle>
          <a:p>
            <a:pPr>
              <a:defRPr/>
            </a:pPr>
            <a:fld id="{E3908524-1D61-4370-9188-A472DD58D572}" type="slidenum">
              <a:rPr lang="en-US" altLang="en-US"/>
              <a:pPr>
                <a:defRPr/>
              </a:pPr>
              <a:t>‹#›</a:t>
            </a:fld>
            <a:endParaRPr lang="en-US" altLang="en-US"/>
          </a:p>
        </p:txBody>
      </p:sp>
    </p:spTree>
    <p:extLst>
      <p:ext uri="{BB962C8B-B14F-4D97-AF65-F5344CB8AC3E}">
        <p14:creationId xmlns:p14="http://schemas.microsoft.com/office/powerpoint/2010/main" val="27079905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noChangeArrowheads="1"/>
          </p:cNvSpPr>
          <p:nvPr>
            <p:ph type="dt" sz="half" idx="10"/>
          </p:nvPr>
        </p:nvSpPr>
        <p:spPr>
          <a:xfrm>
            <a:off x="685800" y="6248400"/>
            <a:ext cx="1905000" cy="457200"/>
          </a:xfrm>
          <a:prstGeom prst="rect">
            <a:avLst/>
          </a:prstGeom>
          <a:ln/>
        </p:spPr>
        <p:txBody>
          <a:bodyPr/>
          <a:lstStyle>
            <a:lvl1pPr>
              <a:defRPr/>
            </a:lvl1pPr>
          </a:lstStyle>
          <a:p>
            <a:pPr>
              <a:defRPr/>
            </a:pPr>
            <a:endParaRPr lang="en-US" altLang="en-US"/>
          </a:p>
        </p:txBody>
      </p:sp>
      <p:sp>
        <p:nvSpPr>
          <p:cNvPr id="6" name="Footer Placeholder 5"/>
          <p:cNvSpPr>
            <a:spLocks noGrp="1" noChangeArrowheads="1"/>
          </p:cNvSpPr>
          <p:nvPr>
            <p:ph type="ftr" sz="quarter" idx="11"/>
          </p:nvPr>
        </p:nvSpPr>
        <p:spPr>
          <a:xfrm>
            <a:off x="3124200" y="6248400"/>
            <a:ext cx="2895600" cy="457200"/>
          </a:xfrm>
          <a:prstGeom prst="rect">
            <a:avLst/>
          </a:prstGeom>
          <a:ln/>
        </p:spPr>
        <p:txBody>
          <a:bodyPr/>
          <a:lstStyle>
            <a:lvl1pPr>
              <a:defRPr/>
            </a:lvl1pPr>
          </a:lstStyle>
          <a:p>
            <a:pPr>
              <a:defRPr/>
            </a:pPr>
            <a:endParaRPr lang="en-US" altLang="en-US"/>
          </a:p>
        </p:txBody>
      </p:sp>
      <p:sp>
        <p:nvSpPr>
          <p:cNvPr id="7" name="Slide Number Placeholder 6"/>
          <p:cNvSpPr>
            <a:spLocks noGrp="1" noChangeArrowheads="1"/>
          </p:cNvSpPr>
          <p:nvPr>
            <p:ph type="sldNum" sz="quarter" idx="12"/>
          </p:nvPr>
        </p:nvSpPr>
        <p:spPr>
          <a:xfrm>
            <a:off x="6553200" y="6248400"/>
            <a:ext cx="1905000" cy="457200"/>
          </a:xfrm>
          <a:prstGeom prst="rect">
            <a:avLst/>
          </a:prstGeom>
          <a:ln/>
        </p:spPr>
        <p:txBody>
          <a:bodyPr/>
          <a:lstStyle>
            <a:lvl1pPr>
              <a:defRPr/>
            </a:lvl1pPr>
          </a:lstStyle>
          <a:p>
            <a:pPr>
              <a:defRPr/>
            </a:pPr>
            <a:fld id="{92643B85-8F67-462F-9732-B5097F428D86}" type="slidenum">
              <a:rPr lang="en-US" altLang="en-US"/>
              <a:pPr>
                <a:defRPr/>
              </a:pPr>
              <a:t>‹#›</a:t>
            </a:fld>
            <a:endParaRPr lang="en-US" altLang="en-US"/>
          </a:p>
        </p:txBody>
      </p:sp>
    </p:spTree>
    <p:extLst>
      <p:ext uri="{BB962C8B-B14F-4D97-AF65-F5344CB8AC3E}">
        <p14:creationId xmlns:p14="http://schemas.microsoft.com/office/powerpoint/2010/main" val="7309941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28600"/>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p:cNvSpPr>
            <a:spLocks noGrp="1" noChangeArrowheads="1"/>
          </p:cNvSpPr>
          <p:nvPr>
            <p:ph type="body" idx="1"/>
          </p:nvPr>
        </p:nvSpPr>
        <p:spPr bwMode="auto">
          <a:xfrm>
            <a:off x="457200" y="1600200"/>
            <a:ext cx="82296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eaLnBrk="0" fontAlgn="base" hangingPunct="0">
        <a:spcBef>
          <a:spcPct val="0"/>
        </a:spcBef>
        <a:spcAft>
          <a:spcPct val="0"/>
        </a:spcAft>
        <a:defRPr sz="4000">
          <a:solidFill>
            <a:schemeClr val="tx2"/>
          </a:solidFill>
          <a:latin typeface="Arial" charset="0"/>
          <a:ea typeface="Arial" charset="0"/>
          <a:cs typeface="Arial" charset="0"/>
        </a:defRPr>
      </a:lvl1pPr>
      <a:lvl2pPr algn="ctr" rtl="0" eaLnBrk="0" fontAlgn="base" hangingPunct="0">
        <a:spcBef>
          <a:spcPct val="0"/>
        </a:spcBef>
        <a:spcAft>
          <a:spcPct val="0"/>
        </a:spcAft>
        <a:defRPr sz="4400">
          <a:solidFill>
            <a:schemeClr val="tx2"/>
          </a:solidFill>
          <a:latin typeface="Times New Roman" pitchFamily="18" charset="0"/>
          <a:cs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cs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cs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cs typeface="Times New Roman" pitchFamily="18" charset="0"/>
        </a:defRPr>
      </a:lvl5pPr>
      <a:lvl6pPr marL="457200" algn="ctr" rtl="0" fontAlgn="base">
        <a:spcBef>
          <a:spcPct val="0"/>
        </a:spcBef>
        <a:spcAft>
          <a:spcPct val="0"/>
        </a:spcAft>
        <a:defRPr sz="4400">
          <a:solidFill>
            <a:schemeClr val="tx2"/>
          </a:solidFill>
          <a:latin typeface="Times New Roman" pitchFamily="18" charset="0"/>
          <a:cs typeface="Times New Roman" pitchFamily="18" charset="0"/>
        </a:defRPr>
      </a:lvl6pPr>
      <a:lvl7pPr marL="914400" algn="ctr" rtl="0" fontAlgn="base">
        <a:spcBef>
          <a:spcPct val="0"/>
        </a:spcBef>
        <a:spcAft>
          <a:spcPct val="0"/>
        </a:spcAft>
        <a:defRPr sz="4400">
          <a:solidFill>
            <a:schemeClr val="tx2"/>
          </a:solidFill>
          <a:latin typeface="Times New Roman" pitchFamily="18" charset="0"/>
          <a:cs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cs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cs typeface="Times New Roman" pitchFamily="18" charset="0"/>
        </a:defRPr>
      </a:lvl9pPr>
    </p:titleStyle>
    <p:bodyStyle>
      <a:lvl1pPr marL="461963" indent="-461963" algn="l" rtl="0" eaLnBrk="0" fontAlgn="base" hangingPunct="0">
        <a:spcBef>
          <a:spcPct val="20000"/>
        </a:spcBef>
        <a:spcAft>
          <a:spcPct val="0"/>
        </a:spcAft>
        <a:buChar char="•"/>
        <a:tabLst/>
        <a:defRPr sz="3200">
          <a:solidFill>
            <a:schemeClr val="tx1"/>
          </a:solidFill>
          <a:latin typeface="+mn-lt"/>
          <a:ea typeface="+mn-ea"/>
          <a:cs typeface="+mn-cs"/>
        </a:defRPr>
      </a:lvl1pPr>
      <a:lvl2pPr marL="925513" indent="-468313" algn="l" rtl="0" eaLnBrk="0" fontAlgn="base" hangingPunct="0">
        <a:spcBef>
          <a:spcPct val="20000"/>
        </a:spcBef>
        <a:spcAft>
          <a:spcPct val="0"/>
        </a:spcAft>
        <a:buChar char="–"/>
        <a:tabLst/>
        <a:defRPr sz="2800">
          <a:solidFill>
            <a:schemeClr val="tx1"/>
          </a:solidFill>
          <a:latin typeface="+mn-lt"/>
          <a:cs typeface="+mn-cs"/>
        </a:defRPr>
      </a:lvl2pPr>
      <a:lvl3pPr marL="1376363" indent="-461963" algn="l" rtl="0" eaLnBrk="0" fontAlgn="base" hangingPunct="0">
        <a:spcBef>
          <a:spcPct val="20000"/>
        </a:spcBef>
        <a:spcAft>
          <a:spcPct val="0"/>
        </a:spcAft>
        <a:buFont typeface="Courier New" charset="0"/>
        <a:buChar char="o"/>
        <a:tabLst/>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FDA429C-1003-4003-91EF-2168C7E606D8}"/>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9" name="Rectangle 3">
            <a:extLst>
              <a:ext uri="{FF2B5EF4-FFF2-40B4-BE49-F238E27FC236}">
                <a16:creationId xmlns:a16="http://schemas.microsoft.com/office/drawing/2014/main" id="{665A66EB-8A19-423F-90BE-1B19ED076D92}"/>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2293" name="Rectangle 5">
            <a:extLst>
              <a:ext uri="{FF2B5EF4-FFF2-40B4-BE49-F238E27FC236}">
                <a16:creationId xmlns:a16="http://schemas.microsoft.com/office/drawing/2014/main" id="{37DFD68E-7D0D-4E7E-A6EA-49FCC50C85B5}"/>
              </a:ext>
            </a:extLst>
          </p:cNvPr>
          <p:cNvSpPr>
            <a:spLocks noGrp="1" noChangeArrowheads="1"/>
          </p:cNvSpPr>
          <p:nvPr>
            <p:ph type="ftr" sz="quarter" idx="3"/>
          </p:nvPr>
        </p:nvSpPr>
        <p:spPr bwMode="auto">
          <a:xfrm>
            <a:off x="457200" y="6245225"/>
            <a:ext cx="8229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800">
                <a:latin typeface="Verdana" pitchFamily="34" charset="0"/>
                <a:cs typeface="Arial" charset="0"/>
              </a:defRPr>
            </a:lvl1pPr>
          </a:lstStyle>
          <a:p>
            <a:pPr>
              <a:defRPr/>
            </a:pPr>
            <a:r>
              <a:rPr lang="en-US" altLang="en-US"/>
              <a:t>Dr. Modafar Ati                                             Mobile Application Development</a:t>
            </a:r>
            <a:endParaRPr lang="en-US" altLang="en-US">
              <a:latin typeface="Times New Roman" pitchFamily="18" charset="0"/>
            </a:endParaRPr>
          </a:p>
        </p:txBody>
      </p:sp>
    </p:spTree>
    <p:extLst>
      <p:ext uri="{BB962C8B-B14F-4D97-AF65-F5344CB8AC3E}">
        <p14:creationId xmlns:p14="http://schemas.microsoft.com/office/powerpoint/2010/main" val="343923583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029">
                                            <p:txEl>
                                              <p:pRg st="0" end="0"/>
                                            </p:txEl>
                                          </p:spTgt>
                                        </p:tgtEl>
                                        <p:attrNameLst>
                                          <p:attrName>style.visibility</p:attrName>
                                        </p:attrNameLst>
                                      </p:cBhvr>
                                      <p:to>
                                        <p:strVal val="visible"/>
                                      </p:to>
                                    </p:set>
                                    <p:animEffect transition="in" filter="wipe(down)">
                                      <p:cBhvr>
                                        <p:cTn id="7" dur="500"/>
                                        <p:tgtEl>
                                          <p:spTgt spid="1029">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029">
                                            <p:txEl>
                                              <p:pRg st="1" end="1"/>
                                            </p:txEl>
                                          </p:spTgt>
                                        </p:tgtEl>
                                        <p:attrNameLst>
                                          <p:attrName>style.visibility</p:attrName>
                                        </p:attrNameLst>
                                      </p:cBhvr>
                                      <p:to>
                                        <p:strVal val="visible"/>
                                      </p:to>
                                    </p:set>
                                    <p:animEffect transition="in" filter="wipe(down)">
                                      <p:cBhvr>
                                        <p:cTn id="12" dur="500"/>
                                        <p:tgtEl>
                                          <p:spTgt spid="1029">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029">
                                            <p:txEl>
                                              <p:pRg st="2" end="2"/>
                                            </p:txEl>
                                          </p:spTgt>
                                        </p:tgtEl>
                                        <p:attrNameLst>
                                          <p:attrName>style.visibility</p:attrName>
                                        </p:attrNameLst>
                                      </p:cBhvr>
                                      <p:to>
                                        <p:strVal val="visible"/>
                                      </p:to>
                                    </p:set>
                                    <p:animEffect transition="in" filter="wipe(down)">
                                      <p:cBhvr>
                                        <p:cTn id="17" dur="500"/>
                                        <p:tgtEl>
                                          <p:spTgt spid="1029">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029">
                                            <p:txEl>
                                              <p:pRg st="3" end="3"/>
                                            </p:txEl>
                                          </p:spTgt>
                                        </p:tgtEl>
                                        <p:attrNameLst>
                                          <p:attrName>style.visibility</p:attrName>
                                        </p:attrNameLst>
                                      </p:cBhvr>
                                      <p:to>
                                        <p:strVal val="visible"/>
                                      </p:to>
                                    </p:set>
                                    <p:animEffect transition="in" filter="wipe(down)">
                                      <p:cBhvr>
                                        <p:cTn id="22" dur="500"/>
                                        <p:tgtEl>
                                          <p:spTgt spid="1029">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1029">
                                            <p:txEl>
                                              <p:pRg st="4" end="4"/>
                                            </p:txEl>
                                          </p:spTgt>
                                        </p:tgtEl>
                                        <p:attrNameLst>
                                          <p:attrName>style.visibility</p:attrName>
                                        </p:attrNameLst>
                                      </p:cBhvr>
                                      <p:to>
                                        <p:strVal val="visible"/>
                                      </p:to>
                                    </p:set>
                                    <p:animEffect transition="in" filter="wipe(down)">
                                      <p:cBhvr>
                                        <p:cTn id="27" dur="500"/>
                                        <p:tgtEl>
                                          <p:spTgt spid="102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9" grpId="0" build="p">
        <p:tmplLst>
          <p:tmpl lvl="1">
            <p:tnLst>
              <p:par>
                <p:cTn presetID="22" presetClass="entr" presetSubtype="4" fill="hold" nodeType="clickEffect">
                  <p:stCondLst>
                    <p:cond delay="0"/>
                  </p:stCondLst>
                  <p:childTnLst>
                    <p:set>
                      <p:cBhvr>
                        <p:cTn dur="1" fill="hold">
                          <p:stCondLst>
                            <p:cond delay="0"/>
                          </p:stCondLst>
                        </p:cTn>
                        <p:tgtEl>
                          <p:spTgt spid="1029"/>
                        </p:tgtEl>
                        <p:attrNameLst>
                          <p:attrName>style.visibility</p:attrName>
                        </p:attrNameLst>
                      </p:cBhvr>
                      <p:to>
                        <p:strVal val="visible"/>
                      </p:to>
                    </p:set>
                    <p:animEffect transition="in" filter="wipe(down)">
                      <p:cBhvr>
                        <p:cTn dur="500"/>
                        <p:tgtEl>
                          <p:spTgt spid="1029"/>
                        </p:tgtEl>
                      </p:cBhvr>
                    </p:animEffect>
                  </p:childTnLst>
                </p:cTn>
              </p:par>
            </p:tnLst>
          </p:tmpl>
          <p:tmpl lvl="2">
            <p:tnLst>
              <p:par>
                <p:cTn presetID="22" presetClass="entr" presetSubtype="4" fill="hold" nodeType="clickEffect">
                  <p:stCondLst>
                    <p:cond delay="0"/>
                  </p:stCondLst>
                  <p:childTnLst>
                    <p:set>
                      <p:cBhvr>
                        <p:cTn dur="1" fill="hold">
                          <p:stCondLst>
                            <p:cond delay="0"/>
                          </p:stCondLst>
                        </p:cTn>
                        <p:tgtEl>
                          <p:spTgt spid="1029"/>
                        </p:tgtEl>
                        <p:attrNameLst>
                          <p:attrName>style.visibility</p:attrName>
                        </p:attrNameLst>
                      </p:cBhvr>
                      <p:to>
                        <p:strVal val="visible"/>
                      </p:to>
                    </p:set>
                    <p:animEffect transition="in" filter="wipe(down)">
                      <p:cBhvr>
                        <p:cTn dur="500"/>
                        <p:tgtEl>
                          <p:spTgt spid="1029"/>
                        </p:tgtEl>
                      </p:cBhvr>
                    </p:animEffect>
                  </p:childTnLst>
                </p:cTn>
              </p:par>
            </p:tnLst>
          </p:tmpl>
          <p:tmpl lvl="3">
            <p:tnLst>
              <p:par>
                <p:cTn presetID="22" presetClass="entr" presetSubtype="4" fill="hold" nodeType="clickEffect">
                  <p:stCondLst>
                    <p:cond delay="0"/>
                  </p:stCondLst>
                  <p:childTnLst>
                    <p:set>
                      <p:cBhvr>
                        <p:cTn dur="1" fill="hold">
                          <p:stCondLst>
                            <p:cond delay="0"/>
                          </p:stCondLst>
                        </p:cTn>
                        <p:tgtEl>
                          <p:spTgt spid="1029"/>
                        </p:tgtEl>
                        <p:attrNameLst>
                          <p:attrName>style.visibility</p:attrName>
                        </p:attrNameLst>
                      </p:cBhvr>
                      <p:to>
                        <p:strVal val="visible"/>
                      </p:to>
                    </p:set>
                    <p:animEffect transition="in" filter="wipe(down)">
                      <p:cBhvr>
                        <p:cTn dur="500"/>
                        <p:tgtEl>
                          <p:spTgt spid="1029"/>
                        </p:tgtEl>
                      </p:cBhvr>
                    </p:animEffect>
                  </p:childTnLst>
                </p:cTn>
              </p:par>
            </p:tnLst>
          </p:tmpl>
          <p:tmpl lvl="4">
            <p:tnLst>
              <p:par>
                <p:cTn presetID="22" presetClass="entr" presetSubtype="4" fill="hold" nodeType="clickEffect">
                  <p:stCondLst>
                    <p:cond delay="0"/>
                  </p:stCondLst>
                  <p:childTnLst>
                    <p:set>
                      <p:cBhvr>
                        <p:cTn dur="1" fill="hold">
                          <p:stCondLst>
                            <p:cond delay="0"/>
                          </p:stCondLst>
                        </p:cTn>
                        <p:tgtEl>
                          <p:spTgt spid="1029"/>
                        </p:tgtEl>
                        <p:attrNameLst>
                          <p:attrName>style.visibility</p:attrName>
                        </p:attrNameLst>
                      </p:cBhvr>
                      <p:to>
                        <p:strVal val="visible"/>
                      </p:to>
                    </p:set>
                    <p:animEffect transition="in" filter="wipe(down)">
                      <p:cBhvr>
                        <p:cTn dur="500"/>
                        <p:tgtEl>
                          <p:spTgt spid="1029"/>
                        </p:tgtEl>
                      </p:cBhvr>
                    </p:animEffect>
                  </p:childTnLst>
                </p:cTn>
              </p:par>
            </p:tnLst>
          </p:tmpl>
          <p:tmpl lvl="5">
            <p:tnLst>
              <p:par>
                <p:cTn presetID="22" presetClass="entr" presetSubtype="4" fill="hold" nodeType="clickEffect">
                  <p:stCondLst>
                    <p:cond delay="0"/>
                  </p:stCondLst>
                  <p:childTnLst>
                    <p:set>
                      <p:cBhvr>
                        <p:cTn dur="1" fill="hold">
                          <p:stCondLst>
                            <p:cond delay="0"/>
                          </p:stCondLst>
                        </p:cTn>
                        <p:tgtEl>
                          <p:spTgt spid="1029"/>
                        </p:tgtEl>
                        <p:attrNameLst>
                          <p:attrName>style.visibility</p:attrName>
                        </p:attrNameLst>
                      </p:cBhvr>
                      <p:to>
                        <p:strVal val="visible"/>
                      </p:to>
                    </p:set>
                    <p:animEffect transition="in" filter="wipe(down)">
                      <p:cBhvr>
                        <p:cTn dur="500"/>
                        <p:tgtEl>
                          <p:spTgt spid="1029"/>
                        </p:tgtEl>
                      </p:cBhvr>
                    </p:animEffect>
                  </p:childTnLst>
                </p:cTn>
              </p:par>
            </p:tnLst>
          </p:tmpl>
        </p:tmplLst>
      </p:bldP>
    </p:bldLst>
  </p:timing>
  <p:hf sldNum="0" hdr="0" dt="0"/>
  <p:txStyles>
    <p:titleStyle>
      <a:lvl1pPr algn="ctr" rtl="0" eaLnBrk="0" fontAlgn="base" hangingPunct="0">
        <a:lnSpc>
          <a:spcPts val="3600"/>
        </a:lnSpc>
        <a:spcBef>
          <a:spcPct val="0"/>
        </a:spcBef>
        <a:spcAft>
          <a:spcPct val="0"/>
        </a:spcAft>
        <a:defRPr sz="3400">
          <a:solidFill>
            <a:schemeClr val="tx2"/>
          </a:solidFill>
          <a:latin typeface="+mj-lt"/>
          <a:ea typeface="+mj-ea"/>
          <a:cs typeface="+mj-cs"/>
        </a:defRPr>
      </a:lvl1pPr>
      <a:lvl2pPr algn="ctr" rtl="0" eaLnBrk="0" fontAlgn="base" hangingPunct="0">
        <a:lnSpc>
          <a:spcPts val="3600"/>
        </a:lnSpc>
        <a:spcBef>
          <a:spcPct val="0"/>
        </a:spcBef>
        <a:spcAft>
          <a:spcPct val="0"/>
        </a:spcAft>
        <a:defRPr sz="3400">
          <a:solidFill>
            <a:schemeClr val="tx2"/>
          </a:solidFill>
          <a:latin typeface="Arial Black" pitchFamily="34" charset="0"/>
        </a:defRPr>
      </a:lvl2pPr>
      <a:lvl3pPr algn="ctr" rtl="0" eaLnBrk="0" fontAlgn="base" hangingPunct="0">
        <a:lnSpc>
          <a:spcPts val="3600"/>
        </a:lnSpc>
        <a:spcBef>
          <a:spcPct val="0"/>
        </a:spcBef>
        <a:spcAft>
          <a:spcPct val="0"/>
        </a:spcAft>
        <a:defRPr sz="3400">
          <a:solidFill>
            <a:schemeClr val="tx2"/>
          </a:solidFill>
          <a:latin typeface="Arial Black" pitchFamily="34" charset="0"/>
        </a:defRPr>
      </a:lvl3pPr>
      <a:lvl4pPr algn="ctr" rtl="0" eaLnBrk="0" fontAlgn="base" hangingPunct="0">
        <a:lnSpc>
          <a:spcPts val="3600"/>
        </a:lnSpc>
        <a:spcBef>
          <a:spcPct val="0"/>
        </a:spcBef>
        <a:spcAft>
          <a:spcPct val="0"/>
        </a:spcAft>
        <a:defRPr sz="3400">
          <a:solidFill>
            <a:schemeClr val="tx2"/>
          </a:solidFill>
          <a:latin typeface="Arial Black" pitchFamily="34" charset="0"/>
        </a:defRPr>
      </a:lvl4pPr>
      <a:lvl5pPr algn="ctr" rtl="0" eaLnBrk="0" fontAlgn="base" hangingPunct="0">
        <a:lnSpc>
          <a:spcPts val="3600"/>
        </a:lnSpc>
        <a:spcBef>
          <a:spcPct val="0"/>
        </a:spcBef>
        <a:spcAft>
          <a:spcPct val="0"/>
        </a:spcAft>
        <a:defRPr sz="3400">
          <a:solidFill>
            <a:schemeClr val="tx2"/>
          </a:solidFill>
          <a:latin typeface="Arial Black" pitchFamily="34" charset="0"/>
        </a:defRPr>
      </a:lvl5pPr>
      <a:lvl6pPr marL="457200" algn="ctr" rtl="0" eaLnBrk="1" fontAlgn="base" hangingPunct="1">
        <a:spcBef>
          <a:spcPct val="0"/>
        </a:spcBef>
        <a:spcAft>
          <a:spcPct val="0"/>
        </a:spcAft>
        <a:defRPr sz="3600">
          <a:solidFill>
            <a:schemeClr val="tx2"/>
          </a:solidFill>
          <a:latin typeface="Arial Black" pitchFamily="34" charset="0"/>
        </a:defRPr>
      </a:lvl6pPr>
      <a:lvl7pPr marL="914400" algn="ctr" rtl="0" eaLnBrk="1" fontAlgn="base" hangingPunct="1">
        <a:spcBef>
          <a:spcPct val="0"/>
        </a:spcBef>
        <a:spcAft>
          <a:spcPct val="0"/>
        </a:spcAft>
        <a:defRPr sz="3600">
          <a:solidFill>
            <a:schemeClr val="tx2"/>
          </a:solidFill>
          <a:latin typeface="Arial Black" pitchFamily="34" charset="0"/>
        </a:defRPr>
      </a:lvl7pPr>
      <a:lvl8pPr marL="1371600" algn="ctr" rtl="0" eaLnBrk="1" fontAlgn="base" hangingPunct="1">
        <a:spcBef>
          <a:spcPct val="0"/>
        </a:spcBef>
        <a:spcAft>
          <a:spcPct val="0"/>
        </a:spcAft>
        <a:defRPr sz="3600">
          <a:solidFill>
            <a:schemeClr val="tx2"/>
          </a:solidFill>
          <a:latin typeface="Arial Black" pitchFamily="34" charset="0"/>
        </a:defRPr>
      </a:lvl8pPr>
      <a:lvl9pPr marL="1828800" algn="ctr" rtl="0" eaLnBrk="1" fontAlgn="base" hangingPunct="1">
        <a:spcBef>
          <a:spcPct val="0"/>
        </a:spcBef>
        <a:spcAft>
          <a:spcPct val="0"/>
        </a:spcAft>
        <a:defRPr sz="3600">
          <a:solidFill>
            <a:schemeClr val="tx2"/>
          </a:solidFill>
          <a:latin typeface="Arial Black" pitchFamily="34" charset="0"/>
        </a:defRPr>
      </a:lvl9pPr>
    </p:titleStyle>
    <p:bodyStyle>
      <a:lvl1pPr marL="609600" indent="-609600" algn="l" rtl="0" eaLnBrk="0" fontAlgn="base" hangingPunct="0">
        <a:spcBef>
          <a:spcPct val="20000"/>
        </a:spcBef>
        <a:spcAft>
          <a:spcPct val="0"/>
        </a:spcAft>
        <a:buFont typeface="Wingdings" panose="05000000000000000000" pitchFamily="2" charset="2"/>
        <a:buChar char="§"/>
        <a:defRPr sz="1600">
          <a:solidFill>
            <a:schemeClr val="tx1"/>
          </a:solidFill>
          <a:latin typeface="Arial" charset="0"/>
          <a:ea typeface="+mn-ea"/>
          <a:cs typeface="+mn-cs"/>
        </a:defRPr>
      </a:lvl1pPr>
      <a:lvl2pPr marL="990600" indent="-533400" algn="l" rtl="0" eaLnBrk="0" fontAlgn="base" hangingPunct="0">
        <a:spcBef>
          <a:spcPct val="20000"/>
        </a:spcBef>
        <a:spcAft>
          <a:spcPct val="0"/>
        </a:spcAft>
        <a:buChar char="–"/>
        <a:defRPr sz="1600">
          <a:solidFill>
            <a:schemeClr val="tx1"/>
          </a:solidFill>
          <a:latin typeface="Arial" charset="0"/>
        </a:defRPr>
      </a:lvl2pPr>
      <a:lvl3pPr marL="1371600" indent="-457200" algn="l" rtl="0" eaLnBrk="0" fontAlgn="base" hangingPunct="0">
        <a:spcBef>
          <a:spcPct val="20000"/>
        </a:spcBef>
        <a:spcAft>
          <a:spcPct val="0"/>
        </a:spcAft>
        <a:buChar char="•"/>
        <a:defRPr sz="1600">
          <a:solidFill>
            <a:schemeClr val="tx1"/>
          </a:solidFill>
          <a:latin typeface="Arial" charset="0"/>
        </a:defRPr>
      </a:lvl3pPr>
      <a:lvl4pPr marL="1752600" indent="-381000" algn="l" rtl="0" eaLnBrk="0" fontAlgn="base" hangingPunct="0">
        <a:spcBef>
          <a:spcPct val="20000"/>
        </a:spcBef>
        <a:spcAft>
          <a:spcPct val="0"/>
        </a:spcAft>
        <a:buChar char="–"/>
        <a:defRPr sz="1600">
          <a:solidFill>
            <a:schemeClr val="tx1"/>
          </a:solidFill>
          <a:latin typeface="Arial" charset="0"/>
        </a:defRPr>
      </a:lvl4pPr>
      <a:lvl5pPr marL="2209800" indent="-381000" algn="l" rtl="0" eaLnBrk="0" fontAlgn="base" hangingPunct="0">
        <a:spcBef>
          <a:spcPct val="20000"/>
        </a:spcBef>
        <a:spcAft>
          <a:spcPct val="0"/>
        </a:spcAft>
        <a:buChar char="»"/>
        <a:defRPr sz="1600">
          <a:solidFill>
            <a:schemeClr val="tx1"/>
          </a:solidFill>
          <a:latin typeface="Arial" charset="0"/>
        </a:defRPr>
      </a:lvl5pPr>
      <a:lvl6pPr marL="2667000" indent="-381000" algn="l" rtl="0" eaLnBrk="1" fontAlgn="base" hangingPunct="1">
        <a:spcBef>
          <a:spcPct val="20000"/>
        </a:spcBef>
        <a:spcAft>
          <a:spcPct val="0"/>
        </a:spcAft>
        <a:buChar char="»"/>
        <a:defRPr sz="2000">
          <a:solidFill>
            <a:schemeClr val="tx1"/>
          </a:solidFill>
          <a:latin typeface="+mn-lt"/>
        </a:defRPr>
      </a:lvl6pPr>
      <a:lvl7pPr marL="3124200" indent="-381000" algn="l" rtl="0" eaLnBrk="1" fontAlgn="base" hangingPunct="1">
        <a:spcBef>
          <a:spcPct val="20000"/>
        </a:spcBef>
        <a:spcAft>
          <a:spcPct val="0"/>
        </a:spcAft>
        <a:buChar char="»"/>
        <a:defRPr sz="2000">
          <a:solidFill>
            <a:schemeClr val="tx1"/>
          </a:solidFill>
          <a:latin typeface="+mn-lt"/>
        </a:defRPr>
      </a:lvl7pPr>
      <a:lvl8pPr marL="3581400" indent="-381000" algn="l" rtl="0" eaLnBrk="1" fontAlgn="base" hangingPunct="1">
        <a:spcBef>
          <a:spcPct val="20000"/>
        </a:spcBef>
        <a:spcAft>
          <a:spcPct val="0"/>
        </a:spcAft>
        <a:buChar char="»"/>
        <a:defRPr sz="2000">
          <a:solidFill>
            <a:schemeClr val="tx1"/>
          </a:solidFill>
          <a:latin typeface="+mn-lt"/>
        </a:defRPr>
      </a:lvl8pPr>
      <a:lvl9pPr marL="4038600" indent="-3810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hemeOverride" Target="../theme/themeOverride70.xml"/></Relationships>
</file>

<file path=ppt/slides/_rels/slide10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hemeOverride" Target="../theme/themeOverride71.xml"/></Relationships>
</file>

<file path=ppt/slides/_rels/slide10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7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hemeOverride" Target="../theme/themeOverride7.xml"/></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hemeOverride" Target="../theme/themeOverride8.xml"/></Relationships>
</file>

<file path=ppt/slides/_rels/slide3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Layout" Target="../slideLayouts/slideLayout7.xml"/><Relationship Id="rId1" Type="http://schemas.openxmlformats.org/officeDocument/2006/relationships/themeOverride" Target="../theme/themeOverride9.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hemeOverride" Target="../theme/themeOverride2.xml"/></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hemeOverride" Target="../theme/themeOverride10.xml"/></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hemeOverride" Target="../theme/themeOverride11.xml"/></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hemeOverride" Target="../theme/themeOverride12.xml"/></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hemeOverride" Target="../theme/themeOverride13.xml"/></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hemeOverride" Target="../theme/themeOverride14.xml"/></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hemeOverride" Target="../theme/themeOverride15.xml"/></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hemeOverride" Target="../theme/themeOverride16.xml"/></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hemeOverride" Target="../theme/themeOverride17.xml"/></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hemeOverride" Target="../theme/themeOverride18.xml"/></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hemeOverride" Target="../theme/themeOverride19.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3.xml"/></Relationships>
</file>

<file path=ppt/slides/_rels/slide5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Layout" Target="../slideLayouts/slideLayout7.xml"/><Relationship Id="rId1" Type="http://schemas.openxmlformats.org/officeDocument/2006/relationships/themeOverride" Target="../theme/themeOverride20.xml"/></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hemeOverride" Target="../theme/themeOverride21.xml"/></Relationships>
</file>

<file path=ppt/slides/_rels/slide5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hemeOverride" Target="../theme/themeOverride22.xml"/></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hemeOverride" Target="../theme/themeOverride23.xml"/></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hemeOverride" Target="../theme/themeOverride24.xml"/></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hemeOverride" Target="../theme/themeOverride25.xml"/></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hemeOverride" Target="../theme/themeOverride26.xml"/></Relationships>
</file>

<file path=ppt/slides/_rels/slide5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slideLayout" Target="../slideLayouts/slideLayout7.xml"/><Relationship Id="rId1" Type="http://schemas.openxmlformats.org/officeDocument/2006/relationships/themeOverride" Target="../theme/themeOverride27.xml"/></Relationships>
</file>

<file path=ppt/slides/_rels/slide5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hemeOverride" Target="../theme/themeOverride28.xml"/></Relationships>
</file>

<file path=ppt/slides/_rels/slide5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Layout" Target="../slideLayouts/slideLayout7.xml"/><Relationship Id="rId1" Type="http://schemas.openxmlformats.org/officeDocument/2006/relationships/themeOverride" Target="../theme/themeOverride29.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hemeOverride" Target="../theme/themeOverride4.xml"/></Relationships>
</file>

<file path=ppt/slides/_rels/slide6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slideLayout" Target="../slideLayouts/slideLayout7.xml"/><Relationship Id="rId1" Type="http://schemas.openxmlformats.org/officeDocument/2006/relationships/themeOverride" Target="../theme/themeOverride30.xml"/></Relationships>
</file>

<file path=ppt/slides/_rels/slide6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slideLayout" Target="../slideLayouts/slideLayout7.xml"/><Relationship Id="rId1" Type="http://schemas.openxmlformats.org/officeDocument/2006/relationships/themeOverride" Target="../theme/themeOverride31.xml"/></Relationships>
</file>

<file path=ppt/slides/_rels/slide6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hemeOverride" Target="../theme/themeOverride32.xml"/></Relationships>
</file>

<file path=ppt/slides/_rels/slide6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Layout" Target="../slideLayouts/slideLayout7.xml"/><Relationship Id="rId1" Type="http://schemas.openxmlformats.org/officeDocument/2006/relationships/themeOverride" Target="../theme/themeOverride33.xml"/></Relationships>
</file>

<file path=ppt/slides/_rels/slide6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hemeOverride" Target="../theme/themeOverride34.xml"/></Relationships>
</file>

<file path=ppt/slides/_rels/slide6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Layout" Target="../slideLayouts/slideLayout7.xml"/><Relationship Id="rId1" Type="http://schemas.openxmlformats.org/officeDocument/2006/relationships/themeOverride" Target="../theme/themeOverride35.xml"/><Relationship Id="rId4" Type="http://schemas.openxmlformats.org/officeDocument/2006/relationships/image" Target="../media/image12.jpeg"/></Relationships>
</file>

<file path=ppt/slides/_rels/slide6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slideLayout" Target="../slideLayouts/slideLayout7.xml"/><Relationship Id="rId1" Type="http://schemas.openxmlformats.org/officeDocument/2006/relationships/themeOverride" Target="../theme/themeOverride36.xml"/></Relationships>
</file>

<file path=ppt/slides/_rels/slide6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slideLayout" Target="../slideLayouts/slideLayout7.xml"/><Relationship Id="rId1" Type="http://schemas.openxmlformats.org/officeDocument/2006/relationships/themeOverride" Target="../theme/themeOverride37.xml"/></Relationships>
</file>

<file path=ppt/slides/_rels/slide6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hemeOverride" Target="../theme/themeOverride38.xml"/></Relationships>
</file>

<file path=ppt/slides/_rels/slide6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hemeOverride" Target="../theme/themeOverride39.xml"/></Relationships>
</file>

<file path=ppt/slides/_rels/slide7.xml.rels><?xml version="1.0" encoding="UTF-8" standalone="yes"?>
<Relationships xmlns="http://schemas.openxmlformats.org/package/2006/relationships"><Relationship Id="rId3" Type="http://schemas.openxmlformats.org/officeDocument/2006/relationships/hyperlink" Target="https://developer.android.com/studio/index.html" TargetMode="External"/><Relationship Id="rId2" Type="http://schemas.openxmlformats.org/officeDocument/2006/relationships/slideLayout" Target="../slideLayouts/slideLayout7.xml"/><Relationship Id="rId1" Type="http://schemas.openxmlformats.org/officeDocument/2006/relationships/themeOverride" Target="../theme/themeOverride5.xml"/></Relationships>
</file>

<file path=ppt/slides/_rels/slide7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hemeOverride" Target="../theme/themeOverride40.xml"/></Relationships>
</file>

<file path=ppt/slides/_rels/slide7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hemeOverride" Target="../theme/themeOverride41.xml"/></Relationships>
</file>

<file path=ppt/slides/_rels/slide7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hemeOverride" Target="../theme/themeOverride42.xml"/></Relationships>
</file>

<file path=ppt/slides/_rels/slide7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hemeOverride" Target="../theme/themeOverride43.xml"/></Relationships>
</file>

<file path=ppt/slides/_rels/slide7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slideLayout" Target="../slideLayouts/slideLayout7.xml"/><Relationship Id="rId1" Type="http://schemas.openxmlformats.org/officeDocument/2006/relationships/themeOverride" Target="../theme/themeOverride44.xml"/></Relationships>
</file>

<file path=ppt/slides/_rels/slide7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hemeOverride" Target="../theme/themeOverride45.xml"/></Relationships>
</file>

<file path=ppt/slides/_rels/slide7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slideLayout" Target="../slideLayouts/slideLayout7.xml"/><Relationship Id="rId1" Type="http://schemas.openxmlformats.org/officeDocument/2006/relationships/themeOverride" Target="../theme/themeOverride46.xml"/></Relationships>
</file>

<file path=ppt/slides/_rels/slide7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slideLayout" Target="../slideLayouts/slideLayout7.xml"/><Relationship Id="rId1" Type="http://schemas.openxmlformats.org/officeDocument/2006/relationships/themeOverride" Target="../theme/themeOverride47.xml"/></Relationships>
</file>

<file path=ppt/slides/_rels/slide7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hemeOverride" Target="../theme/themeOverride48.xml"/></Relationships>
</file>

<file path=ppt/slides/_rels/slide7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hemeOverride" Target="../theme/themeOverride49.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hemeOverride" Target="../theme/themeOverride6.xml"/></Relationships>
</file>

<file path=ppt/slides/_rels/slide8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hemeOverride" Target="../theme/themeOverride50.xml"/></Relationships>
</file>

<file path=ppt/slides/_rels/slide8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slideLayout" Target="../slideLayouts/slideLayout7.xml"/><Relationship Id="rId1" Type="http://schemas.openxmlformats.org/officeDocument/2006/relationships/themeOverride" Target="../theme/themeOverride51.xml"/></Relationships>
</file>

<file path=ppt/slides/_rels/slide8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hemeOverride" Target="../theme/themeOverride52.xml"/></Relationships>
</file>

<file path=ppt/slides/_rels/slide8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slideLayout" Target="../slideLayouts/slideLayout7.xml"/><Relationship Id="rId1" Type="http://schemas.openxmlformats.org/officeDocument/2006/relationships/themeOverride" Target="../theme/themeOverride53.xml"/></Relationships>
</file>

<file path=ppt/slides/_rels/slide8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hemeOverride" Target="../theme/themeOverride54.xml"/></Relationships>
</file>

<file path=ppt/slides/_rels/slide8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slideLayout" Target="../slideLayouts/slideLayout7.xml"/><Relationship Id="rId1" Type="http://schemas.openxmlformats.org/officeDocument/2006/relationships/themeOverride" Target="../theme/themeOverride55.xml"/></Relationships>
</file>

<file path=ppt/slides/_rels/slide8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slideLayout" Target="../slideLayouts/slideLayout7.xml"/><Relationship Id="rId1" Type="http://schemas.openxmlformats.org/officeDocument/2006/relationships/themeOverride" Target="../theme/themeOverride56.xml"/></Relationships>
</file>

<file path=ppt/slides/_rels/slide87.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slideLayout" Target="../slideLayouts/slideLayout7.xml"/><Relationship Id="rId1" Type="http://schemas.openxmlformats.org/officeDocument/2006/relationships/themeOverride" Target="../theme/themeOverride57.xml"/></Relationships>
</file>

<file path=ppt/slides/_rels/slide8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hemeOverride" Target="../theme/themeOverride58.xml"/></Relationships>
</file>

<file path=ppt/slides/_rels/slide89.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slideLayout" Target="../slideLayouts/slideLayout7.xml"/><Relationship Id="rId1" Type="http://schemas.openxmlformats.org/officeDocument/2006/relationships/themeOverride" Target="../theme/themeOverride5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slideLayout" Target="../slideLayouts/slideLayout7.xml"/><Relationship Id="rId1" Type="http://schemas.openxmlformats.org/officeDocument/2006/relationships/themeOverride" Target="../theme/themeOverride60.xml"/></Relationships>
</file>

<file path=ppt/slides/_rels/slide9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slideLayout" Target="../slideLayouts/slideLayout7.xml"/><Relationship Id="rId1" Type="http://schemas.openxmlformats.org/officeDocument/2006/relationships/themeOverride" Target="../theme/themeOverride61.xml"/></Relationships>
</file>

<file path=ppt/slides/_rels/slide9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hemeOverride" Target="../theme/themeOverride62.xml"/></Relationships>
</file>

<file path=ppt/slides/_rels/slide9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hemeOverride" Target="../theme/themeOverride63.xml"/></Relationships>
</file>

<file path=ppt/slides/_rels/slide9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hemeOverride" Target="../theme/themeOverride64.xml"/></Relationships>
</file>

<file path=ppt/slides/_rels/slide9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hemeOverride" Target="../theme/themeOverride65.xml"/></Relationships>
</file>

<file path=ppt/slides/_rels/slide9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hemeOverride" Target="../theme/themeOverride66.xml"/></Relationships>
</file>

<file path=ppt/slides/_rels/slide97.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slideLayout" Target="../slideLayouts/slideLayout7.xml"/><Relationship Id="rId1" Type="http://schemas.openxmlformats.org/officeDocument/2006/relationships/themeOverride" Target="../theme/themeOverride67.xml"/></Relationships>
</file>

<file path=ppt/slides/_rels/slide9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hemeOverride" Target="../theme/themeOverride68.xml"/></Relationships>
</file>

<file path=ppt/slides/_rels/slide9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hemeOverride" Target="../theme/themeOverride6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3">
            <a:extLst>
              <a:ext uri="{FF2B5EF4-FFF2-40B4-BE49-F238E27FC236}">
                <a16:creationId xmlns:a16="http://schemas.microsoft.com/office/drawing/2014/main" id="{553431B3-8324-4B20-8B2F-F6323035B530}"/>
              </a:ext>
            </a:extLst>
          </p:cNvPr>
          <p:cNvSpPr>
            <a:spLocks noGrp="1"/>
          </p:cNvSpPr>
          <p:nvPr>
            <p:ph type="ctrTitle"/>
          </p:nvPr>
        </p:nvSpPr>
        <p:spPr>
          <a:xfrm>
            <a:off x="762000" y="1219200"/>
            <a:ext cx="7772400" cy="3276600"/>
          </a:xfrm>
        </p:spPr>
        <p:txBody>
          <a:bodyPr/>
          <a:lstStyle/>
          <a:p>
            <a:pPr eaLnBrk="1" hangingPunct="1">
              <a:lnSpc>
                <a:spcPct val="100000"/>
              </a:lnSpc>
              <a:spcBef>
                <a:spcPct val="20000"/>
              </a:spcBef>
            </a:pPr>
            <a:br>
              <a:rPr lang="en-US" altLang="en-US" sz="4200" dirty="0">
                <a:solidFill>
                  <a:schemeClr val="tx1"/>
                </a:solidFill>
              </a:rPr>
            </a:br>
            <a:r>
              <a:rPr lang="en-US" altLang="en-US" sz="4200" dirty="0">
                <a:solidFill>
                  <a:schemeClr val="tx1"/>
                </a:solidFill>
              </a:rPr>
              <a:t>Chapter One</a:t>
            </a:r>
            <a:br>
              <a:rPr lang="en-US" altLang="en-US" sz="4200" dirty="0">
                <a:solidFill>
                  <a:schemeClr val="tx1"/>
                </a:solidFill>
              </a:rPr>
            </a:br>
            <a:br>
              <a:rPr lang="en-US" altLang="en-US" sz="4200" dirty="0">
                <a:solidFill>
                  <a:schemeClr val="tx1"/>
                </a:solidFill>
              </a:rPr>
            </a:br>
            <a:r>
              <a:rPr lang="en-US" altLang="en-US" sz="4400" dirty="0">
                <a:solidFill>
                  <a:srgbClr val="000000"/>
                </a:solidFill>
              </a:rPr>
              <a:t>Basics of Android, </a:t>
            </a:r>
            <a:br>
              <a:rPr lang="en-US" altLang="en-US" sz="4400" dirty="0">
                <a:solidFill>
                  <a:srgbClr val="000000"/>
                </a:solidFill>
              </a:rPr>
            </a:br>
            <a:r>
              <a:rPr lang="en-US" altLang="en-US" sz="4400" dirty="0">
                <a:solidFill>
                  <a:srgbClr val="000000"/>
                </a:solidFill>
              </a:rPr>
              <a:t>First App: </a:t>
            </a:r>
            <a:r>
              <a:rPr lang="en-US" altLang="en-US" sz="4400" dirty="0" err="1">
                <a:solidFill>
                  <a:srgbClr val="000000"/>
                </a:solidFill>
              </a:rPr>
              <a:t>HelloAndroid</a:t>
            </a:r>
            <a:br>
              <a:rPr lang="en-US" altLang="en-US" sz="4400" dirty="0">
                <a:solidFill>
                  <a:srgbClr val="000000"/>
                </a:solidFill>
              </a:rPr>
            </a:br>
            <a:endParaRPr lang="en-US" altLang="en-US" sz="4200" dirty="0">
              <a:solidFill>
                <a:schemeClr val="tx1"/>
              </a:solidFill>
            </a:endParaRPr>
          </a:p>
        </p:txBody>
      </p:sp>
      <p:sp>
        <p:nvSpPr>
          <p:cNvPr id="4099" name="Footer Placeholder 2">
            <a:extLst>
              <a:ext uri="{FF2B5EF4-FFF2-40B4-BE49-F238E27FC236}">
                <a16:creationId xmlns:a16="http://schemas.microsoft.com/office/drawing/2014/main" id="{1BDBC64F-96E3-44A8-80B5-D0F9B4251D28}"/>
              </a:ext>
            </a:extLst>
          </p:cNvPr>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800" b="0" i="0" u="none" strike="noStrike" kern="1200" cap="none" spc="0" normalizeH="0" baseline="0" noProof="0">
                <a:ln>
                  <a:noFill/>
                </a:ln>
                <a:solidFill>
                  <a:srgbClr val="000000"/>
                </a:solidFill>
                <a:effectLst/>
                <a:uLnTx/>
                <a:uFillTx/>
                <a:latin typeface="Verdana" panose="020B0604030504040204" pitchFamily="34" charset="0"/>
                <a:ea typeface="+mn-ea"/>
                <a:cs typeface="Arial" panose="020B0604020202020204" pitchFamily="34" charset="0"/>
              </a:rPr>
              <a:t>Dr. Modafar Ati                                             Mobile Application Development</a:t>
            </a:r>
            <a:endParaRPr kumimoji="0" lang="en-US" altLang="en-US" sz="8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10.1.1.17\productions\ART\ART PROCESS\PPT Projects\Franceschi_PPT_163645\EPS files\Chapter 1\9781284093650_CH01_FIGF07.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00400" y="122580"/>
            <a:ext cx="2971800" cy="620201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426" name="Rectangle 2"/>
          <p:cNvSpPr>
            <a:spLocks noGrp="1" noChangeArrowheads="1"/>
          </p:cNvSpPr>
          <p:nvPr>
            <p:ph type="title" idx="4294967295"/>
          </p:nvPr>
        </p:nvSpPr>
        <p:spPr>
          <a:xfrm>
            <a:off x="0" y="304800"/>
            <a:ext cx="7772400" cy="1143000"/>
          </a:xfrm>
        </p:spPr>
        <p:txBody>
          <a:bodyPr/>
          <a:lstStyle/>
          <a:p>
            <a:pPr eaLnBrk="1" hangingPunct="1"/>
            <a:r>
              <a:rPr lang="en-US" altLang="en-US" dirty="0" err="1">
                <a:latin typeface="Arial" charset="0"/>
                <a:ea typeface="Arial" charset="0"/>
                <a:cs typeface="Arial" charset="0"/>
              </a:rPr>
              <a:t>Gradle</a:t>
            </a:r>
            <a:r>
              <a:rPr lang="en-US" altLang="en-US" dirty="0">
                <a:latin typeface="Arial" charset="0"/>
                <a:ea typeface="Arial" charset="0"/>
                <a:cs typeface="Arial" charset="0"/>
              </a:rPr>
              <a:t> Build System </a:t>
            </a:r>
            <a:r>
              <a:rPr lang="en-US" altLang="en-US" sz="1800" dirty="0">
                <a:latin typeface="Arial" charset="0"/>
                <a:ea typeface="Arial" charset="0"/>
                <a:cs typeface="Arial" charset="0"/>
              </a:rPr>
              <a:t>(1 of 2)</a:t>
            </a:r>
            <a:endParaRPr lang="en-US" altLang="en-US" dirty="0">
              <a:latin typeface="Arial" charset="0"/>
              <a:ea typeface="Arial" charset="0"/>
              <a:cs typeface="Arial" charset="0"/>
            </a:endParaRPr>
          </a:p>
        </p:txBody>
      </p:sp>
      <p:sp>
        <p:nvSpPr>
          <p:cNvPr id="103427" name="Rectangle 3"/>
          <p:cNvSpPr>
            <a:spLocks noGrp="1" noChangeArrowheads="1"/>
          </p:cNvSpPr>
          <p:nvPr>
            <p:ph type="body" idx="4294967295"/>
          </p:nvPr>
        </p:nvSpPr>
        <p:spPr>
          <a:xfrm>
            <a:off x="0" y="1600200"/>
            <a:ext cx="8229600" cy="4495800"/>
          </a:xfrm>
        </p:spPr>
        <p:txBody>
          <a:bodyPr/>
          <a:lstStyle/>
          <a:p>
            <a:r>
              <a:rPr lang="en-US" altLang="en-US" sz="2800" dirty="0">
                <a:latin typeface="Arial" charset="0"/>
                <a:ea typeface="Arial" charset="0"/>
                <a:cs typeface="Arial" charset="0"/>
              </a:rPr>
              <a:t>Android Application Package (APK), is the file format for distributing applications that run on the Android operating system. </a:t>
            </a:r>
          </a:p>
          <a:p>
            <a:r>
              <a:rPr lang="en-US" altLang="en-US" sz="2800" dirty="0">
                <a:latin typeface="Arial" charset="0"/>
                <a:ea typeface="Arial" charset="0"/>
                <a:cs typeface="Arial" charset="0"/>
              </a:rPr>
              <a:t>The file extension is .</a:t>
            </a:r>
            <a:r>
              <a:rPr lang="en-US" altLang="en-US" sz="2800" dirty="0" err="1">
                <a:latin typeface="Arial" charset="0"/>
                <a:ea typeface="Arial" charset="0"/>
                <a:cs typeface="Arial" charset="0"/>
              </a:rPr>
              <a:t>apk</a:t>
            </a:r>
            <a:r>
              <a:rPr lang="en-US" altLang="en-US" sz="2800" dirty="0">
                <a:latin typeface="Arial" charset="0"/>
                <a:ea typeface="Arial" charset="0"/>
                <a:cs typeface="Arial" charset="0"/>
              </a:rPr>
              <a:t>. </a:t>
            </a:r>
          </a:p>
          <a:p>
            <a:r>
              <a:rPr lang="en-US" altLang="en-US" sz="2800" dirty="0">
                <a:latin typeface="Arial" charset="0"/>
                <a:ea typeface="Arial" charset="0"/>
                <a:cs typeface="Arial" charset="0"/>
              </a:rPr>
              <a:t>To create an </a:t>
            </a:r>
            <a:r>
              <a:rPr lang="en-US" altLang="en-US" sz="2800" dirty="0" err="1">
                <a:latin typeface="Arial" charset="0"/>
                <a:ea typeface="Arial" charset="0"/>
                <a:cs typeface="Arial" charset="0"/>
              </a:rPr>
              <a:t>apk</a:t>
            </a:r>
            <a:r>
              <a:rPr lang="en-US" altLang="en-US" sz="2800" dirty="0">
                <a:latin typeface="Arial" charset="0"/>
                <a:ea typeface="Arial" charset="0"/>
                <a:cs typeface="Arial" charset="0"/>
              </a:rPr>
              <a:t> file, the project is compiled and its various parts are packaged into the </a:t>
            </a:r>
            <a:br>
              <a:rPr lang="en-US" altLang="en-US" sz="2800" dirty="0">
                <a:latin typeface="Arial" charset="0"/>
                <a:ea typeface="Arial" charset="0"/>
                <a:cs typeface="Arial" charset="0"/>
              </a:rPr>
            </a:br>
            <a:r>
              <a:rPr lang="en-US" altLang="en-US" sz="2800" dirty="0" err="1">
                <a:latin typeface="Arial" charset="0"/>
                <a:ea typeface="Arial" charset="0"/>
                <a:cs typeface="Arial" charset="0"/>
              </a:rPr>
              <a:t>apk</a:t>
            </a:r>
            <a:r>
              <a:rPr lang="en-US" altLang="en-US" sz="2800" dirty="0">
                <a:latin typeface="Arial" charset="0"/>
                <a:ea typeface="Arial" charset="0"/>
                <a:cs typeface="Arial" charset="0"/>
              </a:rPr>
              <a:t> file. </a:t>
            </a:r>
          </a:p>
          <a:p>
            <a:r>
              <a:rPr lang="en-US" altLang="en-US" sz="2800" dirty="0">
                <a:latin typeface="Arial" charset="0"/>
                <a:ea typeface="Arial" charset="0"/>
                <a:cs typeface="Arial" charset="0"/>
              </a:rPr>
              <a:t>At the time of this writing, the </a:t>
            </a:r>
            <a:r>
              <a:rPr lang="en-US" altLang="en-US" sz="2800" dirty="0" err="1">
                <a:latin typeface="Arial" charset="0"/>
                <a:ea typeface="Arial" charset="0"/>
                <a:cs typeface="Arial" charset="0"/>
              </a:rPr>
              <a:t>apk</a:t>
            </a:r>
            <a:r>
              <a:rPr lang="en-US" altLang="en-US" sz="2800" dirty="0">
                <a:latin typeface="Arial" charset="0"/>
                <a:ea typeface="Arial" charset="0"/>
                <a:cs typeface="Arial" charset="0"/>
              </a:rPr>
              <a:t> file can be found in the </a:t>
            </a:r>
            <a:r>
              <a:rPr lang="en-US" altLang="en-US" sz="2800" dirty="0" err="1">
                <a:latin typeface="Arial" charset="0"/>
                <a:ea typeface="Arial" charset="0"/>
                <a:cs typeface="Arial" charset="0"/>
              </a:rPr>
              <a:t>projectName</a:t>
            </a:r>
            <a:r>
              <a:rPr lang="en-US" altLang="en-US" sz="2800" dirty="0">
                <a:latin typeface="Arial" charset="0"/>
                <a:ea typeface="Arial" charset="0"/>
                <a:cs typeface="Arial" charset="0"/>
              </a:rPr>
              <a:t>/app/build/outputs/</a:t>
            </a:r>
            <a:r>
              <a:rPr lang="en-US" altLang="en-US" sz="2800" dirty="0" err="1">
                <a:latin typeface="Arial" charset="0"/>
                <a:ea typeface="Arial" charset="0"/>
                <a:cs typeface="Arial" charset="0"/>
              </a:rPr>
              <a:t>apk</a:t>
            </a:r>
            <a:r>
              <a:rPr lang="en-US" altLang="en-US" sz="2800" dirty="0">
                <a:latin typeface="Arial" charset="0"/>
                <a:ea typeface="Arial" charset="0"/>
                <a:cs typeface="Arial" charset="0"/>
              </a:rPr>
              <a:t> directory.</a:t>
            </a:r>
          </a:p>
        </p:txBody>
      </p:sp>
    </p:spTree>
  </p:cSld>
  <p:clrMapOvr>
    <a:overrideClrMapping bg1="lt1" tx1="dk1" bg2="lt2" tx2="dk2" accent1="accent1" accent2="accent2" accent3="accent3" accent4="accent4" accent5="accent5" accent6="accent6" hlink="hlink" folHlink="folHlink"/>
  </p:clrMapOvr>
</p:sld>
</file>

<file path=ppt/slides/slide10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450" name="Rectangle 2"/>
          <p:cNvSpPr>
            <a:spLocks noGrp="1" noChangeArrowheads="1"/>
          </p:cNvSpPr>
          <p:nvPr>
            <p:ph type="title" idx="4294967295"/>
          </p:nvPr>
        </p:nvSpPr>
        <p:spPr>
          <a:xfrm>
            <a:off x="0" y="228600"/>
            <a:ext cx="8229600" cy="1143000"/>
          </a:xfrm>
        </p:spPr>
        <p:txBody>
          <a:bodyPr/>
          <a:lstStyle/>
          <a:p>
            <a:pPr eaLnBrk="1" hangingPunct="1"/>
            <a:r>
              <a:rPr lang="en-US" altLang="en-US" dirty="0" err="1">
                <a:latin typeface="Arial" charset="0"/>
                <a:ea typeface="Arial" charset="0"/>
                <a:cs typeface="Arial" charset="0"/>
              </a:rPr>
              <a:t>Gradle</a:t>
            </a:r>
            <a:r>
              <a:rPr lang="en-US" altLang="en-US" dirty="0">
                <a:latin typeface="Arial" charset="0"/>
                <a:ea typeface="Arial" charset="0"/>
                <a:cs typeface="Arial" charset="0"/>
              </a:rPr>
              <a:t> Build System </a:t>
            </a:r>
            <a:r>
              <a:rPr lang="en-US" altLang="en-US" sz="1800" dirty="0"/>
              <a:t>(2 of 2)</a:t>
            </a:r>
            <a:endParaRPr lang="en-US" altLang="en-US" dirty="0">
              <a:latin typeface="Arial" charset="0"/>
              <a:ea typeface="Arial" charset="0"/>
              <a:cs typeface="Arial" charset="0"/>
            </a:endParaRPr>
          </a:p>
        </p:txBody>
      </p:sp>
      <p:sp>
        <p:nvSpPr>
          <p:cNvPr id="104451" name="Rectangle 3"/>
          <p:cNvSpPr>
            <a:spLocks noGrp="1" noChangeArrowheads="1"/>
          </p:cNvSpPr>
          <p:nvPr>
            <p:ph type="body" idx="4294967295"/>
          </p:nvPr>
        </p:nvSpPr>
        <p:spPr>
          <a:xfrm>
            <a:off x="0" y="1600200"/>
            <a:ext cx="8229600" cy="4114800"/>
          </a:xfrm>
        </p:spPr>
        <p:txBody>
          <a:bodyPr/>
          <a:lstStyle/>
          <a:p>
            <a:r>
              <a:rPr lang="en-US" altLang="en-US" sz="2800">
                <a:latin typeface="Arial" charset="0"/>
                <a:ea typeface="Arial" charset="0"/>
                <a:cs typeface="Arial" charset="0"/>
              </a:rPr>
              <a:t>Apk files are built using the gradle build system, which is integrated in the Android Studio environment. </a:t>
            </a:r>
          </a:p>
          <a:p>
            <a:r>
              <a:rPr lang="en-US" altLang="en-US" sz="2800">
                <a:latin typeface="Arial" charset="0"/>
                <a:ea typeface="Arial" charset="0"/>
                <a:cs typeface="Arial" charset="0"/>
              </a:rPr>
              <a:t>When we start an app, the gradle build scripts are automatically created. </a:t>
            </a:r>
          </a:p>
          <a:p>
            <a:r>
              <a:rPr lang="en-US" altLang="en-US" sz="2800">
                <a:latin typeface="Arial" charset="0"/>
                <a:ea typeface="Arial" charset="0"/>
                <a:cs typeface="Arial" charset="0"/>
              </a:rPr>
              <a:t>They can be modified to build apps that require custom building.</a:t>
            </a:r>
          </a:p>
        </p:txBody>
      </p:sp>
    </p:spTree>
  </p:cSld>
  <p:clrMapOvr>
    <a:overrideClrMapping bg1="lt1" tx1="dk1" bg2="lt2" tx2="dk2" accent1="accent1" accent2="accent2" accent3="accent3" accent4="accent4" accent5="accent5" accent6="accent6" hlink="hlink" folHlink="folHlink"/>
  </p:clrMapOvr>
</p:sld>
</file>

<file path=ppt/slides/slide10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5474" name="Rectangle 2"/>
          <p:cNvSpPr>
            <a:spLocks noGrp="1" noChangeArrowheads="1"/>
          </p:cNvSpPr>
          <p:nvPr>
            <p:ph type="title"/>
          </p:nvPr>
        </p:nvSpPr>
        <p:spPr/>
        <p:txBody>
          <a:bodyPr/>
          <a:lstStyle/>
          <a:p>
            <a:pPr eaLnBrk="1" hangingPunct="1"/>
            <a:r>
              <a:rPr lang="en-US" altLang="en-US">
                <a:latin typeface="Arial" charset="0"/>
                <a:ea typeface="Arial" charset="0"/>
                <a:cs typeface="Arial" charset="0"/>
              </a:rPr>
              <a:t>Hello Android</a:t>
            </a:r>
          </a:p>
        </p:txBody>
      </p:sp>
      <p:sp>
        <p:nvSpPr>
          <p:cNvPr id="3075" name="Rectangle 3"/>
          <p:cNvSpPr>
            <a:spLocks noGrp="1" noChangeArrowheads="1"/>
          </p:cNvSpPr>
          <p:nvPr>
            <p:ph idx="1"/>
          </p:nvPr>
        </p:nvSpPr>
        <p:spPr/>
        <p:txBody>
          <a:bodyPr/>
          <a:lstStyle/>
          <a:p>
            <a:pPr eaLnBrk="1" hangingPunct="1">
              <a:defRPr/>
            </a:pPr>
            <a:r>
              <a:rPr lang="en-US" altLang="en-US" sz="2800" dirty="0">
                <a:latin typeface="Arial" charset="0"/>
                <a:ea typeface="Arial" charset="0"/>
                <a:cs typeface="Arial" charset="0"/>
              </a:rPr>
              <a:t>Android Studio</a:t>
            </a:r>
          </a:p>
          <a:p>
            <a:pPr eaLnBrk="1" hangingPunct="1">
              <a:defRPr/>
            </a:pPr>
            <a:r>
              <a:rPr lang="en-US" altLang="en-US" sz="2800" dirty="0">
                <a:latin typeface="Arial" charset="0"/>
                <a:ea typeface="Arial" charset="0"/>
                <a:cs typeface="Arial" charset="0"/>
              </a:rPr>
              <a:t>The XML layout file: activity_main.xml</a:t>
            </a:r>
          </a:p>
          <a:p>
            <a:pPr eaLnBrk="1" hangingPunct="1">
              <a:defRPr/>
            </a:pPr>
            <a:r>
              <a:rPr lang="en-US" altLang="en-US" sz="2800" dirty="0">
                <a:latin typeface="Arial" charset="0"/>
                <a:ea typeface="Arial" charset="0"/>
                <a:cs typeface="Arial" charset="0"/>
              </a:rPr>
              <a:t>Other XML files: strings.xml, styles.xml, dimens.xml, colors.xml.</a:t>
            </a:r>
          </a:p>
          <a:p>
            <a:pPr eaLnBrk="1" hangingPunct="1">
              <a:defRPr/>
            </a:pPr>
            <a:r>
              <a:rPr lang="en-US" altLang="en-US" sz="2800" dirty="0">
                <a:latin typeface="Arial" charset="0"/>
                <a:ea typeface="Arial" charset="0"/>
                <a:cs typeface="Arial" charset="0"/>
              </a:rPr>
              <a:t>Running inside the emulator</a:t>
            </a:r>
          </a:p>
          <a:p>
            <a:pPr eaLnBrk="1" hangingPunct="1">
              <a:defRPr/>
            </a:pPr>
            <a:r>
              <a:rPr lang="en-US" altLang="en-US" sz="2800" dirty="0">
                <a:latin typeface="Arial" charset="0"/>
                <a:ea typeface="Arial" charset="0"/>
                <a:cs typeface="Arial" charset="0"/>
              </a:rPr>
              <a:t>Running on a device</a:t>
            </a:r>
          </a:p>
          <a:p>
            <a:pPr eaLnBrk="1" hangingPunct="1">
              <a:defRPr/>
            </a:pPr>
            <a:r>
              <a:rPr lang="en-US" altLang="en-US" sz="2800" dirty="0">
                <a:latin typeface="Arial" charset="0"/>
                <a:ea typeface="Arial" charset="0"/>
                <a:cs typeface="Arial" charset="0"/>
              </a:rPr>
              <a:t>The Activity (</a:t>
            </a:r>
            <a:r>
              <a:rPr lang="en-US" altLang="en-US" sz="2800" dirty="0" err="1">
                <a:latin typeface="Arial" charset="0"/>
                <a:ea typeface="Arial" charset="0"/>
                <a:cs typeface="Arial" charset="0"/>
              </a:rPr>
              <a:t>MainActivity</a:t>
            </a:r>
            <a:r>
              <a:rPr lang="en-US" altLang="en-US" sz="2800" dirty="0">
                <a:latin typeface="Arial" charset="0"/>
                <a:ea typeface="Arial" charset="0"/>
                <a:cs typeface="Arial" charset="0"/>
              </a:rPr>
              <a:t>) class</a:t>
            </a:r>
          </a:p>
          <a:p>
            <a:pPr eaLnBrk="1" hangingPunct="1">
              <a:defRPr/>
            </a:pPr>
            <a:r>
              <a:rPr lang="en-US" altLang="en-US" sz="2800" dirty="0">
                <a:latin typeface="Arial" charset="0"/>
                <a:ea typeface="Arial" charset="0"/>
                <a:cs typeface="Arial" charset="0"/>
              </a:rPr>
              <a:t>Logcat output, Debugger.</a:t>
            </a:r>
          </a:p>
          <a:p>
            <a:pPr marL="0" indent="0" eaLnBrk="1" hangingPunct="1">
              <a:buFontTx/>
              <a:buNone/>
              <a:defRPr/>
            </a:pPr>
            <a:endParaRPr lang="en-US" altLang="en-US" dirty="0">
              <a:latin typeface="Arial" charset="0"/>
              <a:ea typeface="Arial" charset="0"/>
              <a:cs typeface="Arial" charset="0"/>
            </a:endParaRPr>
          </a:p>
        </p:txBody>
      </p:sp>
    </p:spTree>
  </p:cSld>
  <p:clrMapOvr>
    <a:overrideClrMapping bg1="lt1" tx1="dk1" bg2="lt2" tx2="dk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290" name="Rectangle 2"/>
          <p:cNvSpPr>
            <a:spLocks noGrp="1" noChangeArrowheads="1"/>
          </p:cNvSpPr>
          <p:nvPr>
            <p:ph type="title" idx="4294967295"/>
          </p:nvPr>
        </p:nvSpPr>
        <p:spPr/>
        <p:txBody>
          <a:bodyPr/>
          <a:lstStyle/>
          <a:p>
            <a:pPr eaLnBrk="1" hangingPunct="1"/>
            <a:r>
              <a:rPr lang="en-US" altLang="en-US" dirty="0">
                <a:latin typeface="Arial" charset="0"/>
                <a:ea typeface="Arial" charset="0"/>
                <a:cs typeface="Arial" charset="0"/>
              </a:rPr>
              <a:t>Directory Structure</a:t>
            </a:r>
          </a:p>
        </p:txBody>
      </p:sp>
      <p:sp>
        <p:nvSpPr>
          <p:cNvPr id="12291" name="Rectangle 3"/>
          <p:cNvSpPr>
            <a:spLocks noGrp="1" noChangeArrowheads="1"/>
          </p:cNvSpPr>
          <p:nvPr>
            <p:ph type="body" idx="4294967295"/>
          </p:nvPr>
        </p:nvSpPr>
        <p:spPr/>
        <p:txBody>
          <a:bodyPr/>
          <a:lstStyle/>
          <a:p>
            <a:pPr eaLnBrk="1" hangingPunct="1"/>
            <a:r>
              <a:rPr lang="en-US" altLang="en-US" dirty="0">
                <a:latin typeface="Arial" charset="0"/>
                <a:ea typeface="Arial" charset="0"/>
                <a:cs typeface="Arial" charset="0"/>
              </a:rPr>
              <a:t>java: Java source files</a:t>
            </a:r>
          </a:p>
          <a:p>
            <a:pPr eaLnBrk="1" hangingPunct="1"/>
            <a:r>
              <a:rPr lang="en-US" altLang="en-US" dirty="0">
                <a:latin typeface="Arial" charset="0"/>
                <a:ea typeface="Arial" charset="0"/>
                <a:cs typeface="Arial" charset="0"/>
              </a:rPr>
              <a:t>res: resource files, such as utility xml files for defining strings, styles, menus, layouts, dimensions, as well as images, sounds, … A resource id is automatically generated for these files.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314" name="Rectangle 2"/>
          <p:cNvSpPr>
            <a:spLocks noGrp="1" noChangeArrowheads="1"/>
          </p:cNvSpPr>
          <p:nvPr>
            <p:ph type="title" idx="4294967295"/>
          </p:nvPr>
        </p:nvSpPr>
        <p:spPr/>
        <p:txBody>
          <a:bodyPr/>
          <a:lstStyle/>
          <a:p>
            <a:pPr eaLnBrk="1" hangingPunct="1"/>
            <a:r>
              <a:rPr lang="en-US" altLang="en-US" dirty="0">
                <a:latin typeface="Arial" charset="0"/>
                <a:ea typeface="Arial" charset="0"/>
                <a:cs typeface="Arial" charset="0"/>
              </a:rPr>
              <a:t>Activity </a:t>
            </a:r>
            <a:r>
              <a:rPr lang="en-US" altLang="en-US" sz="1800" dirty="0">
                <a:latin typeface="Arial" charset="0"/>
                <a:ea typeface="Arial" charset="0"/>
                <a:cs typeface="Arial" charset="0"/>
              </a:rPr>
              <a:t>(1 of 7)</a:t>
            </a:r>
            <a:endParaRPr lang="en-US" altLang="en-US" dirty="0">
              <a:latin typeface="Arial" charset="0"/>
              <a:ea typeface="Arial" charset="0"/>
              <a:cs typeface="Arial" charset="0"/>
            </a:endParaRPr>
          </a:p>
        </p:txBody>
      </p:sp>
      <p:sp>
        <p:nvSpPr>
          <p:cNvPr id="13315" name="Rectangle 3"/>
          <p:cNvSpPr>
            <a:spLocks noGrp="1" noChangeArrowheads="1"/>
          </p:cNvSpPr>
          <p:nvPr>
            <p:ph type="body" idx="4294967295"/>
          </p:nvPr>
        </p:nvSpPr>
        <p:spPr/>
        <p:txBody>
          <a:bodyPr/>
          <a:lstStyle/>
          <a:p>
            <a:pPr eaLnBrk="1" hangingPunct="1"/>
            <a:r>
              <a:rPr lang="en-US" altLang="en-US" dirty="0">
                <a:latin typeface="Arial" charset="0"/>
                <a:ea typeface="Arial" charset="0"/>
                <a:cs typeface="Arial" charset="0"/>
              </a:rPr>
              <a:t>The class </a:t>
            </a:r>
            <a:r>
              <a:rPr lang="en-US" altLang="en-US" dirty="0" err="1">
                <a:latin typeface="Arial" charset="0"/>
                <a:ea typeface="Arial" charset="0"/>
                <a:cs typeface="Arial" charset="0"/>
              </a:rPr>
              <a:t>MainActivity</a:t>
            </a:r>
            <a:r>
              <a:rPr lang="en-US" altLang="en-US" dirty="0">
                <a:latin typeface="Arial" charset="0"/>
                <a:ea typeface="Arial" charset="0"/>
                <a:cs typeface="Arial" charset="0"/>
              </a:rPr>
              <a:t> (default name) is located in the </a:t>
            </a:r>
            <a:r>
              <a:rPr lang="en-US" altLang="en-US" dirty="0" err="1">
                <a:latin typeface="Arial" charset="0"/>
                <a:ea typeface="Arial" charset="0"/>
                <a:cs typeface="Arial" charset="0"/>
              </a:rPr>
              <a:t>src</a:t>
            </a:r>
            <a:r>
              <a:rPr lang="en-US" altLang="en-US" dirty="0">
                <a:latin typeface="Arial" charset="0"/>
                <a:ea typeface="Arial" charset="0"/>
                <a:cs typeface="Arial" charset="0"/>
              </a:rPr>
              <a:t> directory.</a:t>
            </a:r>
          </a:p>
          <a:p>
            <a:pPr eaLnBrk="1" hangingPunct="1"/>
            <a:r>
              <a:rPr lang="en-US" altLang="en-US" dirty="0">
                <a:latin typeface="Arial" charset="0"/>
                <a:ea typeface="Arial" charset="0"/>
                <a:cs typeface="Arial" charset="0"/>
              </a:rPr>
              <a:t>It extends </a:t>
            </a:r>
            <a:r>
              <a:rPr lang="en-US" altLang="en-US" dirty="0" err="1">
                <a:latin typeface="Arial" charset="0"/>
                <a:ea typeface="Arial" charset="0"/>
                <a:cs typeface="Arial" charset="0"/>
              </a:rPr>
              <a:t>AppCompatActivity</a:t>
            </a:r>
            <a:r>
              <a:rPr lang="en-US" altLang="en-US" dirty="0">
                <a:latin typeface="Arial" charset="0"/>
                <a:ea typeface="Arial" charset="0"/>
                <a:cs typeface="Arial" charset="0"/>
              </a:rPr>
              <a:t> class (in android.support.v7.app package). </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338" name="Rectangle 2"/>
          <p:cNvSpPr>
            <a:spLocks noGrp="1" noChangeArrowheads="1"/>
          </p:cNvSpPr>
          <p:nvPr>
            <p:ph type="title" idx="4294967295"/>
          </p:nvPr>
        </p:nvSpPr>
        <p:spPr/>
        <p:txBody>
          <a:bodyPr/>
          <a:lstStyle/>
          <a:p>
            <a:pPr eaLnBrk="1" hangingPunct="1"/>
            <a:r>
              <a:rPr lang="en-US" altLang="en-US" dirty="0">
                <a:latin typeface="Arial" charset="0"/>
                <a:ea typeface="Arial" charset="0"/>
                <a:cs typeface="Arial" charset="0"/>
              </a:rPr>
              <a:t>Activity </a:t>
            </a:r>
            <a:r>
              <a:rPr lang="en-US" altLang="en-US" sz="1800" dirty="0">
                <a:latin typeface="Arial" charset="0"/>
                <a:ea typeface="Arial" charset="0"/>
                <a:cs typeface="Arial" charset="0"/>
              </a:rPr>
              <a:t>(2 of 7)</a:t>
            </a:r>
            <a:endParaRPr lang="en-US" altLang="en-US" dirty="0">
              <a:latin typeface="Arial" charset="0"/>
              <a:ea typeface="Arial" charset="0"/>
              <a:cs typeface="Arial" charset="0"/>
            </a:endParaRPr>
          </a:p>
        </p:txBody>
      </p:sp>
      <p:sp>
        <p:nvSpPr>
          <p:cNvPr id="14339" name="Rectangle 3"/>
          <p:cNvSpPr>
            <a:spLocks noGrp="1" noChangeArrowheads="1"/>
          </p:cNvSpPr>
          <p:nvPr>
            <p:ph type="body" idx="4294967295"/>
          </p:nvPr>
        </p:nvSpPr>
        <p:spPr/>
        <p:txBody>
          <a:bodyPr/>
          <a:lstStyle/>
          <a:p>
            <a:pPr eaLnBrk="1" hangingPunct="1"/>
            <a:r>
              <a:rPr lang="en-US" altLang="en-US" dirty="0" err="1">
                <a:latin typeface="Arial" charset="0"/>
                <a:ea typeface="Arial" charset="0"/>
                <a:cs typeface="Arial" charset="0"/>
              </a:rPr>
              <a:t>AppCompatActivity</a:t>
            </a:r>
            <a:r>
              <a:rPr lang="en-US" altLang="en-US" dirty="0">
                <a:latin typeface="Arial" charset="0"/>
                <a:ea typeface="Arial" charset="0"/>
                <a:cs typeface="Arial" charset="0"/>
              </a:rPr>
              <a:t> is a subclass of Activity.</a:t>
            </a:r>
          </a:p>
          <a:p>
            <a:pPr eaLnBrk="1" hangingPunct="1"/>
            <a:r>
              <a:rPr lang="en-US" altLang="en-US" dirty="0">
                <a:latin typeface="Arial" charset="0"/>
                <a:ea typeface="Arial" charset="0"/>
                <a:cs typeface="Arial" charset="0"/>
              </a:rPr>
              <a:t>An Activity provides a screen with which users can interact. </a:t>
            </a:r>
          </a:p>
          <a:p>
            <a:pPr eaLnBrk="1" hangingPunct="1"/>
            <a:r>
              <a:rPr lang="en-US" altLang="en-US" dirty="0">
                <a:latin typeface="Arial" charset="0"/>
                <a:ea typeface="Arial" charset="0"/>
                <a:cs typeface="Arial" charset="0"/>
              </a:rPr>
              <a:t>This class is meant to be used as the Controller for the app.</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p:cNvSpPr>
            <a:spLocks noGrp="1" noChangeArrowheads="1"/>
          </p:cNvSpPr>
          <p:nvPr>
            <p:ph type="title" idx="4294967295"/>
          </p:nvPr>
        </p:nvSpPr>
        <p:spPr/>
        <p:txBody>
          <a:bodyPr/>
          <a:lstStyle/>
          <a:p>
            <a:pPr eaLnBrk="1" hangingPunct="1"/>
            <a:r>
              <a:rPr lang="en-US" altLang="en-US" dirty="0">
                <a:latin typeface="Arial" charset="0"/>
                <a:ea typeface="Arial" charset="0"/>
                <a:cs typeface="Arial" charset="0"/>
              </a:rPr>
              <a:t>Activity </a:t>
            </a:r>
            <a:r>
              <a:rPr lang="en-US" altLang="en-US" sz="1800" dirty="0">
                <a:latin typeface="Arial" charset="0"/>
                <a:ea typeface="Arial" charset="0"/>
                <a:cs typeface="Arial" charset="0"/>
              </a:rPr>
              <a:t>(3 of 7)</a:t>
            </a:r>
            <a:endParaRPr lang="en-US" altLang="en-US" dirty="0">
              <a:latin typeface="Arial" charset="0"/>
              <a:ea typeface="Arial" charset="0"/>
              <a:cs typeface="Arial" charset="0"/>
            </a:endParaRPr>
          </a:p>
        </p:txBody>
      </p:sp>
      <p:sp>
        <p:nvSpPr>
          <p:cNvPr id="15363" name="Rectangle 3"/>
          <p:cNvSpPr>
            <a:spLocks noGrp="1" noChangeArrowheads="1"/>
          </p:cNvSpPr>
          <p:nvPr>
            <p:ph type="body" idx="4294967295"/>
          </p:nvPr>
        </p:nvSpPr>
        <p:spPr/>
        <p:txBody>
          <a:bodyPr/>
          <a:lstStyle/>
          <a:p>
            <a:pPr eaLnBrk="1" hangingPunct="1"/>
            <a:r>
              <a:rPr lang="en-US" altLang="en-US" dirty="0">
                <a:latin typeface="Arial" charset="0"/>
                <a:ea typeface="Arial" charset="0"/>
                <a:cs typeface="Arial" charset="0"/>
              </a:rPr>
              <a:t>The </a:t>
            </a:r>
            <a:r>
              <a:rPr lang="en-US" altLang="en-US" dirty="0" err="1">
                <a:latin typeface="Arial" charset="0"/>
                <a:ea typeface="Arial" charset="0"/>
                <a:cs typeface="Arial" charset="0"/>
              </a:rPr>
              <a:t>onCreate</a:t>
            </a:r>
            <a:r>
              <a:rPr lang="en-US" altLang="en-US" dirty="0">
                <a:latin typeface="Arial" charset="0"/>
                <a:ea typeface="Arial" charset="0"/>
                <a:cs typeface="Arial" charset="0"/>
              </a:rPr>
              <a:t> method is called automatically.</a:t>
            </a:r>
          </a:p>
          <a:p>
            <a:pPr eaLnBrk="1" hangingPunct="1"/>
            <a:r>
              <a:rPr lang="en-US" altLang="en-US" dirty="0">
                <a:latin typeface="Arial" charset="0"/>
                <a:ea typeface="Arial" charset="0"/>
                <a:cs typeface="Arial" charset="0"/>
              </a:rPr>
              <a:t>Inside the </a:t>
            </a:r>
            <a:r>
              <a:rPr lang="en-US" altLang="en-US" dirty="0" err="1">
                <a:latin typeface="Arial" charset="0"/>
                <a:ea typeface="Arial" charset="0"/>
                <a:cs typeface="Arial" charset="0"/>
              </a:rPr>
              <a:t>onCreate</a:t>
            </a:r>
            <a:r>
              <a:rPr lang="en-US" altLang="en-US" dirty="0">
                <a:latin typeface="Arial" charset="0"/>
                <a:ea typeface="Arial" charset="0"/>
                <a:cs typeface="Arial" charset="0"/>
              </a:rPr>
              <a:t> method, we should create the initial View for the app, controlled by this Activity.</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386" name="Rectangle 2"/>
          <p:cNvSpPr>
            <a:spLocks noGrp="1" noChangeArrowheads="1"/>
          </p:cNvSpPr>
          <p:nvPr>
            <p:ph type="title" idx="4294967295"/>
          </p:nvPr>
        </p:nvSpPr>
        <p:spPr/>
        <p:txBody>
          <a:bodyPr/>
          <a:lstStyle/>
          <a:p>
            <a:pPr eaLnBrk="1" hangingPunct="1"/>
            <a:r>
              <a:rPr lang="en-US" altLang="en-US" dirty="0">
                <a:latin typeface="Arial" charset="0"/>
                <a:ea typeface="Arial" charset="0"/>
                <a:cs typeface="Arial" charset="0"/>
              </a:rPr>
              <a:t>Activity </a:t>
            </a:r>
            <a:r>
              <a:rPr lang="en-US" altLang="en-US" sz="1800" dirty="0">
                <a:latin typeface="Arial" charset="0"/>
                <a:ea typeface="Arial" charset="0"/>
                <a:cs typeface="Arial" charset="0"/>
              </a:rPr>
              <a:t>(4 of 7)</a:t>
            </a:r>
            <a:endParaRPr lang="en-US" altLang="en-US" dirty="0">
              <a:latin typeface="Arial" charset="0"/>
              <a:ea typeface="Arial" charset="0"/>
              <a:cs typeface="Arial" charset="0"/>
            </a:endParaRPr>
          </a:p>
        </p:txBody>
      </p:sp>
      <p:sp>
        <p:nvSpPr>
          <p:cNvPr id="16387" name="Rectangle 3"/>
          <p:cNvSpPr>
            <a:spLocks noGrp="1" noChangeArrowheads="1"/>
          </p:cNvSpPr>
          <p:nvPr>
            <p:ph type="body" idx="4294967295"/>
          </p:nvPr>
        </p:nvSpPr>
        <p:spPr/>
        <p:txBody>
          <a:bodyPr/>
          <a:lstStyle/>
          <a:p>
            <a:pPr eaLnBrk="1" hangingPunct="1"/>
            <a:r>
              <a:rPr lang="en-US" altLang="en-US" dirty="0">
                <a:latin typeface="Arial" charset="0"/>
                <a:ea typeface="Arial" charset="0"/>
                <a:cs typeface="Arial" charset="0"/>
              </a:rPr>
              <a:t>Inside </a:t>
            </a:r>
            <a:r>
              <a:rPr lang="en-US" altLang="en-US" dirty="0" err="1">
                <a:latin typeface="Arial" charset="0"/>
                <a:ea typeface="Arial" charset="0"/>
                <a:cs typeface="Arial" charset="0"/>
              </a:rPr>
              <a:t>onCreate</a:t>
            </a:r>
            <a:r>
              <a:rPr lang="en-US" altLang="en-US" dirty="0">
                <a:latin typeface="Arial" charset="0"/>
                <a:ea typeface="Arial" charset="0"/>
                <a:cs typeface="Arial" charset="0"/>
              </a:rPr>
              <a:t>, after calling the super method, we set the View for this Activity by calling </a:t>
            </a:r>
            <a:r>
              <a:rPr lang="en-US" altLang="en-US" dirty="0" err="1">
                <a:latin typeface="Arial" charset="0"/>
                <a:ea typeface="Arial" charset="0"/>
                <a:cs typeface="Arial" charset="0"/>
              </a:rPr>
              <a:t>setContentView</a:t>
            </a:r>
            <a:r>
              <a:rPr lang="en-US" altLang="en-US" dirty="0">
                <a:latin typeface="Arial" charset="0"/>
                <a:ea typeface="Arial" charset="0"/>
                <a:cs typeface="Arial" charset="0"/>
              </a:rPr>
              <a:t>, a method inherited from the Activity class. Its API </a:t>
            </a:r>
            <a:br>
              <a:rPr lang="en-US" altLang="en-US" dirty="0">
                <a:latin typeface="Arial" charset="0"/>
                <a:ea typeface="Arial" charset="0"/>
                <a:cs typeface="Arial" charset="0"/>
              </a:rPr>
            </a:br>
            <a:r>
              <a:rPr lang="en-US" altLang="en-US" dirty="0">
                <a:latin typeface="Arial" charset="0"/>
                <a:ea typeface="Arial" charset="0"/>
                <a:cs typeface="Arial" charset="0"/>
              </a:rPr>
              <a:t>is: void </a:t>
            </a:r>
            <a:r>
              <a:rPr lang="en-US" altLang="en-US" dirty="0" err="1">
                <a:latin typeface="Arial" charset="0"/>
                <a:ea typeface="Arial" charset="0"/>
                <a:cs typeface="Arial" charset="0"/>
              </a:rPr>
              <a:t>setContentView</a:t>
            </a:r>
            <a:r>
              <a:rPr lang="en-US" altLang="en-US" dirty="0">
                <a:latin typeface="Arial" charset="0"/>
                <a:ea typeface="Arial" charset="0"/>
                <a:cs typeface="Arial" charset="0"/>
              </a:rPr>
              <a:t>( </a:t>
            </a:r>
            <a:r>
              <a:rPr lang="en-US" altLang="en-US" dirty="0" err="1">
                <a:latin typeface="Arial" charset="0"/>
                <a:ea typeface="Arial" charset="0"/>
                <a:cs typeface="Arial" charset="0"/>
              </a:rPr>
              <a:t>int</a:t>
            </a:r>
            <a:r>
              <a:rPr lang="en-US" altLang="en-US" dirty="0">
                <a:latin typeface="Arial" charset="0"/>
                <a:ea typeface="Arial" charset="0"/>
                <a:cs typeface="Arial" charset="0"/>
              </a:rPr>
              <a:t> </a:t>
            </a:r>
            <a:r>
              <a:rPr lang="en-US" altLang="en-US" dirty="0" err="1">
                <a:latin typeface="Arial" charset="0"/>
                <a:ea typeface="Arial" charset="0"/>
                <a:cs typeface="Arial" charset="0"/>
              </a:rPr>
              <a:t>layoutResID</a:t>
            </a:r>
            <a:r>
              <a:rPr lang="en-US" altLang="en-US" dirty="0">
                <a:latin typeface="Arial" charset="0"/>
                <a:ea typeface="Arial" charset="0"/>
                <a:cs typeface="Arial" charset="0"/>
              </a:rPr>
              <a:t> )</a:t>
            </a:r>
          </a:p>
          <a:p>
            <a:pPr eaLnBrk="1" hangingPunct="1">
              <a:spcBef>
                <a:spcPts val="1200"/>
              </a:spcBef>
            </a:pPr>
            <a:r>
              <a:rPr lang="en-US" altLang="en-US" dirty="0" err="1">
                <a:latin typeface="Arial" charset="0"/>
                <a:ea typeface="Arial" charset="0"/>
                <a:cs typeface="Arial" charset="0"/>
              </a:rPr>
              <a:t>layoutResID</a:t>
            </a:r>
            <a:r>
              <a:rPr lang="en-US" altLang="en-US" dirty="0">
                <a:latin typeface="Arial" charset="0"/>
                <a:ea typeface="Arial" charset="0"/>
                <a:cs typeface="Arial" charset="0"/>
              </a:rPr>
              <a:t> is a Resource.</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410" name="Rectangle 2"/>
          <p:cNvSpPr>
            <a:spLocks noGrp="1" noChangeArrowheads="1"/>
          </p:cNvSpPr>
          <p:nvPr>
            <p:ph type="title" idx="4294967295"/>
          </p:nvPr>
        </p:nvSpPr>
        <p:spPr/>
        <p:txBody>
          <a:bodyPr/>
          <a:lstStyle/>
          <a:p>
            <a:pPr eaLnBrk="1" hangingPunct="1"/>
            <a:r>
              <a:rPr lang="en-US" altLang="en-US" dirty="0">
                <a:latin typeface="Arial" charset="0"/>
                <a:ea typeface="Arial" charset="0"/>
                <a:cs typeface="Arial" charset="0"/>
              </a:rPr>
              <a:t>Activity </a:t>
            </a:r>
            <a:r>
              <a:rPr lang="en-US" altLang="en-US" sz="1800" dirty="0">
                <a:latin typeface="Arial" charset="0"/>
                <a:ea typeface="Arial" charset="0"/>
                <a:cs typeface="Arial" charset="0"/>
              </a:rPr>
              <a:t>(5 of 7)</a:t>
            </a:r>
            <a:endParaRPr lang="en-US" altLang="en-US" dirty="0">
              <a:latin typeface="Arial" charset="0"/>
              <a:ea typeface="Arial" charset="0"/>
              <a:cs typeface="Arial" charset="0"/>
            </a:endParaRPr>
          </a:p>
        </p:txBody>
      </p:sp>
      <p:sp>
        <p:nvSpPr>
          <p:cNvPr id="17411" name="Rectangle 3"/>
          <p:cNvSpPr>
            <a:spLocks noGrp="1" noChangeArrowheads="1"/>
          </p:cNvSpPr>
          <p:nvPr>
            <p:ph type="body" idx="4294967295"/>
          </p:nvPr>
        </p:nvSpPr>
        <p:spPr/>
        <p:txBody>
          <a:bodyPr/>
          <a:lstStyle/>
          <a:p>
            <a:pPr eaLnBrk="1" hangingPunct="1"/>
            <a:r>
              <a:rPr lang="en-US" altLang="en-US" dirty="0">
                <a:latin typeface="Arial" charset="0"/>
                <a:ea typeface="Arial" charset="0"/>
                <a:cs typeface="Arial" charset="0"/>
              </a:rPr>
              <a:t>Inside </a:t>
            </a:r>
            <a:r>
              <a:rPr lang="en-US" altLang="en-US" dirty="0" err="1">
                <a:latin typeface="Arial" charset="0"/>
                <a:ea typeface="Arial" charset="0"/>
                <a:cs typeface="Arial" charset="0"/>
              </a:rPr>
              <a:t>onCreate</a:t>
            </a:r>
            <a:r>
              <a:rPr lang="en-US" altLang="en-US" dirty="0">
                <a:latin typeface="Arial" charset="0"/>
                <a:ea typeface="Arial" charset="0"/>
                <a:cs typeface="Arial" charset="0"/>
              </a:rPr>
              <a:t>:</a:t>
            </a:r>
          </a:p>
          <a:p>
            <a:pPr eaLnBrk="1" hangingPunct="1">
              <a:buFontTx/>
              <a:buNone/>
              <a:tabLst>
                <a:tab pos="1028700" algn="l"/>
              </a:tabLst>
            </a:pPr>
            <a:r>
              <a:rPr lang="en-US" altLang="en-US" dirty="0">
                <a:latin typeface="Arial" charset="0"/>
                <a:ea typeface="Arial" charset="0"/>
                <a:cs typeface="Arial" charset="0"/>
              </a:rPr>
              <a:t>	</a:t>
            </a:r>
            <a:r>
              <a:rPr lang="en-US" altLang="en-US" dirty="0" err="1">
                <a:latin typeface="Arial" charset="0"/>
                <a:ea typeface="Arial" charset="0"/>
                <a:cs typeface="Arial" charset="0"/>
              </a:rPr>
              <a:t>setContentView</a:t>
            </a:r>
            <a:r>
              <a:rPr lang="en-US" altLang="en-US" dirty="0">
                <a:latin typeface="Arial" charset="0"/>
                <a:ea typeface="Arial" charset="0"/>
                <a:cs typeface="Arial" charset="0"/>
              </a:rPr>
              <a:t>( </a:t>
            </a:r>
            <a:r>
              <a:rPr lang="en-US" altLang="en-US" dirty="0" err="1">
                <a:latin typeface="Arial" charset="0"/>
                <a:ea typeface="Arial" charset="0"/>
                <a:cs typeface="Arial" charset="0"/>
              </a:rPr>
              <a:t>R.layout.activity_main</a:t>
            </a:r>
            <a:r>
              <a:rPr lang="en-US" altLang="en-US" dirty="0">
                <a:latin typeface="Arial" charset="0"/>
                <a:ea typeface="Arial" charset="0"/>
                <a:cs typeface="Arial" charset="0"/>
              </a:rPr>
              <a:t> );</a:t>
            </a:r>
            <a:br>
              <a:rPr lang="en-US" altLang="en-US" dirty="0">
                <a:latin typeface="Arial" charset="0"/>
                <a:ea typeface="Arial" charset="0"/>
                <a:cs typeface="Arial" charset="0"/>
              </a:rPr>
            </a:br>
            <a:r>
              <a:rPr lang="en-US" altLang="en-US" dirty="0">
                <a:latin typeface="Arial" charset="0"/>
                <a:ea typeface="Arial" charset="0"/>
                <a:cs typeface="Arial" charset="0"/>
                <a:sym typeface="Wingdings" panose="05000000000000000000" pitchFamily="2" charset="2"/>
              </a:rPr>
              <a:t> the View for this Activity is set to be 	the one defined in the </a:t>
            </a:r>
            <a:br>
              <a:rPr lang="en-US" altLang="en-US" dirty="0">
                <a:latin typeface="Arial" charset="0"/>
                <a:ea typeface="Arial" charset="0"/>
                <a:cs typeface="Arial" charset="0"/>
                <a:sym typeface="Wingdings" panose="05000000000000000000" pitchFamily="2" charset="2"/>
              </a:rPr>
            </a:br>
            <a:r>
              <a:rPr lang="en-US" altLang="en-US" dirty="0">
                <a:latin typeface="Arial" charset="0"/>
                <a:ea typeface="Arial" charset="0"/>
                <a:cs typeface="Arial" charset="0"/>
                <a:sym typeface="Wingdings" panose="05000000000000000000" pitchFamily="2" charset="2"/>
              </a:rPr>
              <a:t>	activity_main.xml file.</a:t>
            </a:r>
            <a:endParaRPr lang="en-US" altLang="en-US" dirty="0">
              <a:latin typeface="Arial" charset="0"/>
              <a:ea typeface="Arial" charset="0"/>
              <a:cs typeface="Arial"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434" name="Rectangle 2"/>
          <p:cNvSpPr>
            <a:spLocks noGrp="1" noChangeArrowheads="1"/>
          </p:cNvSpPr>
          <p:nvPr>
            <p:ph type="title" idx="4294967295"/>
          </p:nvPr>
        </p:nvSpPr>
        <p:spPr/>
        <p:txBody>
          <a:bodyPr/>
          <a:lstStyle/>
          <a:p>
            <a:pPr eaLnBrk="1" hangingPunct="1"/>
            <a:r>
              <a:rPr lang="en-US" altLang="en-US" dirty="0">
                <a:latin typeface="Arial" charset="0"/>
                <a:ea typeface="Arial" charset="0"/>
                <a:cs typeface="Arial" charset="0"/>
              </a:rPr>
              <a:t>Activity </a:t>
            </a:r>
            <a:r>
              <a:rPr lang="en-US" altLang="en-US" sz="1800" dirty="0">
                <a:latin typeface="Arial" charset="0"/>
                <a:ea typeface="Arial" charset="0"/>
                <a:cs typeface="Arial" charset="0"/>
              </a:rPr>
              <a:t>(6 of 7)</a:t>
            </a:r>
            <a:endParaRPr lang="en-US" altLang="en-US" dirty="0">
              <a:latin typeface="Arial" charset="0"/>
              <a:ea typeface="Arial" charset="0"/>
              <a:cs typeface="Arial" charset="0"/>
            </a:endParaRPr>
          </a:p>
        </p:txBody>
      </p:sp>
      <p:sp>
        <p:nvSpPr>
          <p:cNvPr id="18435" name="Rectangle 3"/>
          <p:cNvSpPr>
            <a:spLocks noGrp="1" noChangeArrowheads="1"/>
          </p:cNvSpPr>
          <p:nvPr>
            <p:ph type="body" idx="4294967295"/>
          </p:nvPr>
        </p:nvSpPr>
        <p:spPr/>
        <p:txBody>
          <a:bodyPr/>
          <a:lstStyle/>
          <a:p>
            <a:pPr eaLnBrk="1" hangingPunct="1"/>
            <a:r>
              <a:rPr lang="en-US" altLang="en-US" dirty="0">
                <a:latin typeface="Arial" charset="0"/>
                <a:ea typeface="Arial" charset="0"/>
                <a:cs typeface="Arial" charset="0"/>
              </a:rPr>
              <a:t>activity_main.xml is an xml file, a resource, located in the layout directory of the res directory.</a:t>
            </a:r>
          </a:p>
          <a:p>
            <a:pPr eaLnBrk="1" hangingPunct="1">
              <a:spcBef>
                <a:spcPts val="1800"/>
              </a:spcBef>
            </a:pPr>
            <a:r>
              <a:rPr lang="en-US" altLang="en-US" dirty="0">
                <a:latin typeface="Arial" charset="0"/>
                <a:ea typeface="Arial" charset="0"/>
                <a:cs typeface="Arial" charset="0"/>
              </a:rPr>
              <a:t>It was automatically created when we created the project. </a:t>
            </a:r>
          </a:p>
          <a:p>
            <a:pPr eaLnBrk="1" hangingPunct="1">
              <a:spcBef>
                <a:spcPts val="1800"/>
              </a:spcBef>
            </a:pPr>
            <a:r>
              <a:rPr lang="en-US" altLang="en-US" dirty="0">
                <a:latin typeface="Arial" charset="0"/>
                <a:ea typeface="Arial" charset="0"/>
                <a:cs typeface="Arial" charset="0"/>
              </a:rPr>
              <a:t>It is an XML file that defines a simple layout for this Hello World app.</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458" name="Rectangle 2"/>
          <p:cNvSpPr>
            <a:spLocks noGrp="1" noChangeArrowheads="1"/>
          </p:cNvSpPr>
          <p:nvPr>
            <p:ph type="title" idx="4294967295"/>
          </p:nvPr>
        </p:nvSpPr>
        <p:spPr/>
        <p:txBody>
          <a:bodyPr/>
          <a:lstStyle/>
          <a:p>
            <a:pPr eaLnBrk="1" hangingPunct="1"/>
            <a:r>
              <a:rPr lang="en-US" altLang="en-US" dirty="0">
                <a:latin typeface="Arial" charset="0"/>
                <a:ea typeface="Arial" charset="0"/>
                <a:cs typeface="Arial" charset="0"/>
              </a:rPr>
              <a:t>Activity </a:t>
            </a:r>
            <a:r>
              <a:rPr lang="en-US" altLang="en-US" sz="1800" dirty="0">
                <a:latin typeface="Arial" charset="0"/>
                <a:ea typeface="Arial" charset="0"/>
                <a:cs typeface="Arial" charset="0"/>
              </a:rPr>
              <a:t>(7 of 7)</a:t>
            </a:r>
            <a:endParaRPr lang="en-US" altLang="en-US" dirty="0">
              <a:latin typeface="Arial" charset="0"/>
              <a:ea typeface="Arial" charset="0"/>
              <a:cs typeface="Arial" charset="0"/>
            </a:endParaRPr>
          </a:p>
        </p:txBody>
      </p:sp>
      <p:sp>
        <p:nvSpPr>
          <p:cNvPr id="19459" name="Rectangle 3"/>
          <p:cNvSpPr>
            <a:spLocks noGrp="1" noChangeArrowheads="1"/>
          </p:cNvSpPr>
          <p:nvPr>
            <p:ph type="body" idx="4294967295"/>
          </p:nvPr>
        </p:nvSpPr>
        <p:spPr/>
        <p:txBody>
          <a:bodyPr/>
          <a:lstStyle/>
          <a:p>
            <a:pPr eaLnBrk="1" hangingPunct="1"/>
            <a:r>
              <a:rPr lang="en-US" altLang="en-US" sz="2800" dirty="0">
                <a:latin typeface="Arial" charset="0"/>
                <a:ea typeface="Arial" charset="0"/>
                <a:cs typeface="Arial" charset="0"/>
              </a:rPr>
              <a:t>We access activity_main.xml using the syntax </a:t>
            </a:r>
            <a:r>
              <a:rPr lang="en-US" altLang="en-US" sz="2800" dirty="0" err="1">
                <a:latin typeface="Arial" charset="0"/>
                <a:ea typeface="Arial" charset="0"/>
                <a:cs typeface="Arial" charset="0"/>
              </a:rPr>
              <a:t>R.layout.activity_main</a:t>
            </a:r>
            <a:r>
              <a:rPr lang="en-US" altLang="en-US" sz="2800" dirty="0">
                <a:latin typeface="Arial" charset="0"/>
                <a:ea typeface="Arial" charset="0"/>
                <a:cs typeface="Arial" charset="0"/>
              </a:rPr>
              <a:t>.</a:t>
            </a:r>
          </a:p>
          <a:p>
            <a:pPr eaLnBrk="1" hangingPunct="1"/>
            <a:r>
              <a:rPr lang="en-US" altLang="en-US" sz="2800" dirty="0" err="1">
                <a:latin typeface="Arial" charset="0"/>
                <a:ea typeface="Arial" charset="0"/>
                <a:cs typeface="Arial" charset="0"/>
              </a:rPr>
              <a:t>activity_main</a:t>
            </a:r>
            <a:r>
              <a:rPr lang="en-US" altLang="en-US" sz="2800" dirty="0">
                <a:latin typeface="Arial" charset="0"/>
                <a:ea typeface="Arial" charset="0"/>
                <a:cs typeface="Arial" charset="0"/>
              </a:rPr>
              <a:t> is a static constant of the static final class layout defined inside the R class (in the R.java file—search for R.java to find it) that was automatically created when we created the project.</a:t>
            </a:r>
          </a:p>
          <a:p>
            <a:pPr eaLnBrk="1" hangingPunct="1"/>
            <a:r>
              <a:rPr lang="en-US" altLang="en-US" sz="2800" dirty="0">
                <a:latin typeface="Arial" charset="0"/>
                <a:ea typeface="Arial" charset="0"/>
                <a:cs typeface="Arial" charset="0"/>
              </a:rPr>
              <a:t>R stands for resources and “represents” the res directory.</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82" name="Rectangle 2"/>
          <p:cNvSpPr>
            <a:spLocks noGrp="1" noChangeArrowheads="1"/>
          </p:cNvSpPr>
          <p:nvPr>
            <p:ph type="title" idx="4294967295"/>
          </p:nvPr>
        </p:nvSpPr>
        <p:spPr/>
        <p:txBody>
          <a:bodyPr/>
          <a:lstStyle/>
          <a:p>
            <a:pPr eaLnBrk="1" hangingPunct="1"/>
            <a:r>
              <a:rPr lang="en-US" altLang="en-US" dirty="0">
                <a:latin typeface="Arial" charset="0"/>
                <a:ea typeface="Arial" charset="0"/>
                <a:cs typeface="Arial" charset="0"/>
              </a:rPr>
              <a:t>Previewing the App </a:t>
            </a:r>
            <a:r>
              <a:rPr lang="en-US" altLang="en-US" sz="1800" dirty="0">
                <a:latin typeface="Arial" charset="0"/>
                <a:ea typeface="Arial" charset="0"/>
                <a:cs typeface="Arial" charset="0"/>
              </a:rPr>
              <a:t>(1 of 2)</a:t>
            </a:r>
            <a:endParaRPr lang="en-US" altLang="en-US" dirty="0">
              <a:latin typeface="Arial" charset="0"/>
              <a:ea typeface="Arial" charset="0"/>
              <a:cs typeface="Arial" charset="0"/>
            </a:endParaRPr>
          </a:p>
        </p:txBody>
      </p:sp>
      <p:sp>
        <p:nvSpPr>
          <p:cNvPr id="20483" name="Rectangle 3"/>
          <p:cNvSpPr>
            <a:spLocks noGrp="1" noChangeArrowheads="1"/>
          </p:cNvSpPr>
          <p:nvPr>
            <p:ph type="body" idx="4294967295"/>
          </p:nvPr>
        </p:nvSpPr>
        <p:spPr/>
        <p:txBody>
          <a:bodyPr/>
          <a:lstStyle/>
          <a:p>
            <a:pPr eaLnBrk="1" hangingPunct="1"/>
            <a:r>
              <a:rPr lang="en-US" altLang="en-US">
                <a:latin typeface="Arial" charset="0"/>
                <a:ea typeface="Arial" charset="0"/>
                <a:cs typeface="Arial" charset="0"/>
              </a:rPr>
              <a:t>Android Studio lets us preview a GUI defined in a layout XML file.</a:t>
            </a:r>
          </a:p>
          <a:p>
            <a:pPr eaLnBrk="1" hangingPunct="1"/>
            <a:r>
              <a:rPr lang="en-US" altLang="en-US">
                <a:latin typeface="Arial" charset="0"/>
                <a:ea typeface="Arial" charset="0"/>
                <a:cs typeface="Arial" charset="0"/>
              </a:rPr>
              <a:t>Click on View, Tool Windows, then Preview.</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p:txBody>
          <a:bodyPr/>
          <a:lstStyle/>
          <a:p>
            <a:pPr eaLnBrk="1" hangingPunct="1"/>
            <a:r>
              <a:rPr lang="en-US" altLang="en-US" dirty="0">
                <a:latin typeface="Arial" charset="0"/>
                <a:ea typeface="Arial" charset="0"/>
                <a:cs typeface="Arial" charset="0"/>
              </a:rPr>
              <a:t>Learning Objectives</a:t>
            </a:r>
          </a:p>
        </p:txBody>
      </p:sp>
      <p:sp>
        <p:nvSpPr>
          <p:cNvPr id="3075" name="Rectangle 3"/>
          <p:cNvSpPr>
            <a:spLocks noGrp="1" noChangeArrowheads="1"/>
          </p:cNvSpPr>
          <p:nvPr>
            <p:ph type="body" idx="1"/>
          </p:nvPr>
        </p:nvSpPr>
        <p:spPr/>
        <p:txBody>
          <a:bodyPr/>
          <a:lstStyle/>
          <a:p>
            <a:pPr eaLnBrk="1" hangingPunct="1"/>
            <a:r>
              <a:rPr lang="en-US" altLang="en-US" dirty="0">
                <a:latin typeface="Arial" charset="0"/>
                <a:ea typeface="Arial" charset="0"/>
                <a:cs typeface="Arial" charset="0"/>
              </a:rPr>
              <a:t>Get familiar with Android Studio, the Development Environment</a:t>
            </a:r>
          </a:p>
          <a:p>
            <a:pPr eaLnBrk="1" hangingPunct="1"/>
            <a:r>
              <a:rPr lang="en-US" altLang="en-US" dirty="0">
                <a:latin typeface="Arial" charset="0"/>
                <a:ea typeface="Arial" charset="0"/>
                <a:cs typeface="Arial" charset="0"/>
              </a:rPr>
              <a:t>Learn about and edit the various files defining an app</a:t>
            </a:r>
          </a:p>
          <a:p>
            <a:pPr eaLnBrk="1" hangingPunct="1"/>
            <a:r>
              <a:rPr lang="en-US" altLang="en-US" dirty="0">
                <a:latin typeface="Arial" charset="0"/>
                <a:ea typeface="Arial" charset="0"/>
                <a:cs typeface="Arial" charset="0"/>
              </a:rPr>
              <a:t>Learn how to run and debug an app</a:t>
            </a:r>
          </a:p>
          <a:p>
            <a:pPr eaLnBrk="1" hangingPunct="1"/>
            <a:endParaRPr lang="en-US" altLang="en-US" dirty="0">
              <a:latin typeface="Arial" charset="0"/>
              <a:ea typeface="Arial" charset="0"/>
              <a:cs typeface="Arial"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506" name="Rectangle 2"/>
          <p:cNvSpPr>
            <a:spLocks noGrp="1" noChangeArrowheads="1"/>
          </p:cNvSpPr>
          <p:nvPr>
            <p:ph type="title" idx="4294967295"/>
          </p:nvPr>
        </p:nvSpPr>
        <p:spPr/>
        <p:txBody>
          <a:bodyPr/>
          <a:lstStyle/>
          <a:p>
            <a:pPr eaLnBrk="1" hangingPunct="1"/>
            <a:r>
              <a:rPr lang="en-US" altLang="en-US" dirty="0">
                <a:latin typeface="Arial" charset="0"/>
                <a:ea typeface="Arial" charset="0"/>
                <a:cs typeface="Arial" charset="0"/>
              </a:rPr>
              <a:t>Previewing the App </a:t>
            </a:r>
            <a:r>
              <a:rPr lang="en-US" altLang="en-US" sz="1800" dirty="0">
                <a:latin typeface="Arial" charset="0"/>
                <a:ea typeface="Arial" charset="0"/>
                <a:cs typeface="Arial" charset="0"/>
              </a:rPr>
              <a:t>(2 of 2)</a:t>
            </a:r>
            <a:endParaRPr lang="en-US" altLang="en-US" dirty="0">
              <a:latin typeface="Arial" charset="0"/>
              <a:ea typeface="Arial" charset="0"/>
              <a:cs typeface="Arial" charset="0"/>
            </a:endParaRPr>
          </a:p>
        </p:txBody>
      </p:sp>
      <p:sp>
        <p:nvSpPr>
          <p:cNvPr id="19459" name="Rectangle 3"/>
          <p:cNvSpPr>
            <a:spLocks noGrp="1" noChangeArrowheads="1"/>
          </p:cNvSpPr>
          <p:nvPr>
            <p:ph type="body" idx="4294967295"/>
          </p:nvPr>
        </p:nvSpPr>
        <p:spPr>
          <a:xfrm>
            <a:off x="457200" y="1600200"/>
            <a:ext cx="4343400" cy="4114800"/>
          </a:xfrm>
        </p:spPr>
        <p:txBody>
          <a:bodyPr/>
          <a:lstStyle/>
          <a:p>
            <a:pPr eaLnBrk="1" hangingPunct="1">
              <a:defRPr/>
            </a:pPr>
            <a:r>
              <a:rPr lang="en-US" altLang="en-US" sz="2800" dirty="0">
                <a:latin typeface="Arial" charset="0"/>
                <a:ea typeface="Arial" charset="0"/>
                <a:cs typeface="Arial" charset="0"/>
              </a:rPr>
              <a:t>We can customize the preview:</a:t>
            </a:r>
          </a:p>
          <a:p>
            <a:pPr lvl="1" eaLnBrk="1" hangingPunct="1">
              <a:defRPr/>
            </a:pPr>
            <a:r>
              <a:rPr lang="en-US" altLang="en-US" sz="2400" dirty="0">
                <a:latin typeface="Arial" charset="0"/>
                <a:ea typeface="Arial" charset="0"/>
                <a:cs typeface="Arial" charset="0"/>
              </a:rPr>
              <a:t>Landscape (horizontal) vs portrait (vertical) orientation.</a:t>
            </a:r>
          </a:p>
          <a:p>
            <a:pPr eaLnBrk="1" hangingPunct="1">
              <a:defRPr/>
            </a:pPr>
            <a:r>
              <a:rPr lang="en-US" altLang="en-US" sz="2800" dirty="0">
                <a:latin typeface="Arial" charset="0"/>
                <a:ea typeface="Arial" charset="0"/>
                <a:cs typeface="Arial" charset="0"/>
              </a:rPr>
              <a:t>Choose a device.</a:t>
            </a:r>
          </a:p>
          <a:p>
            <a:pPr eaLnBrk="1" hangingPunct="1">
              <a:defRPr/>
            </a:pPr>
            <a:r>
              <a:rPr lang="en-US" altLang="en-US" sz="2800" dirty="0">
                <a:latin typeface="Arial" charset="0"/>
                <a:ea typeface="Arial" charset="0"/>
                <a:cs typeface="Arial" charset="0"/>
              </a:rPr>
              <a:t>Choose a theme.</a:t>
            </a:r>
          </a:p>
        </p:txBody>
      </p:sp>
      <p:pic>
        <p:nvPicPr>
          <p:cNvPr id="2050" name="Picture 2" descr="\\10.1.1.17\productions\ART\ART PROCESS\PPT Projects\Franceschi_PPT_163645\EPS files\Chapter 1\9781284093650_CH01_FIGF09.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476009" y="1305790"/>
            <a:ext cx="3505200" cy="496751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530" name="Rectangle 2"/>
          <p:cNvSpPr>
            <a:spLocks noGrp="1" noChangeArrowheads="1"/>
          </p:cNvSpPr>
          <p:nvPr>
            <p:ph type="title" idx="4294967295"/>
          </p:nvPr>
        </p:nvSpPr>
        <p:spPr/>
        <p:txBody>
          <a:bodyPr/>
          <a:lstStyle/>
          <a:p>
            <a:pPr eaLnBrk="1" hangingPunct="1"/>
            <a:r>
              <a:rPr lang="en-US" altLang="en-US" dirty="0">
                <a:latin typeface="Arial" charset="0"/>
                <a:ea typeface="Arial" charset="0"/>
                <a:cs typeface="Arial" charset="0"/>
              </a:rPr>
              <a:t>activity_main.xml</a:t>
            </a:r>
          </a:p>
        </p:txBody>
      </p:sp>
      <p:sp>
        <p:nvSpPr>
          <p:cNvPr id="22531" name="Rectangle 3"/>
          <p:cNvSpPr>
            <a:spLocks noGrp="1" noChangeArrowheads="1"/>
          </p:cNvSpPr>
          <p:nvPr>
            <p:ph type="body" idx="4294967295"/>
          </p:nvPr>
        </p:nvSpPr>
        <p:spPr/>
        <p:txBody>
          <a:bodyPr/>
          <a:lstStyle/>
          <a:p>
            <a:pPr eaLnBrk="1" hangingPunct="1"/>
            <a:r>
              <a:rPr lang="en-US" altLang="en-US" dirty="0">
                <a:latin typeface="Arial" charset="0"/>
                <a:ea typeface="Arial" charset="0"/>
                <a:cs typeface="Arial" charset="0"/>
              </a:rPr>
              <a:t>The file activity_main.xml, in the layout directory of the res directory, defines the layout for this Hello World app.</a:t>
            </a:r>
          </a:p>
          <a:p>
            <a:pPr eaLnBrk="1" hangingPunct="1"/>
            <a:r>
              <a:rPr lang="en-US" altLang="en-US" dirty="0">
                <a:latin typeface="Arial" charset="0"/>
                <a:ea typeface="Arial" charset="0"/>
                <a:cs typeface="Arial" charset="0"/>
              </a:rPr>
              <a:t>It is automatically generated and written in XML.</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554" name="Rectangle 2"/>
          <p:cNvSpPr>
            <a:spLocks noGrp="1" noChangeArrowheads="1"/>
          </p:cNvSpPr>
          <p:nvPr>
            <p:ph type="title" idx="4294967295"/>
          </p:nvPr>
        </p:nvSpPr>
        <p:spPr/>
        <p:txBody>
          <a:bodyPr/>
          <a:lstStyle/>
          <a:p>
            <a:pPr eaLnBrk="1" hangingPunct="1"/>
            <a:r>
              <a:rPr lang="en-US" altLang="en-US" dirty="0">
                <a:latin typeface="Arial" charset="0"/>
                <a:ea typeface="Arial" charset="0"/>
                <a:cs typeface="Arial" charset="0"/>
              </a:rPr>
              <a:t>XML </a:t>
            </a:r>
            <a:r>
              <a:rPr lang="en-US" altLang="en-US" sz="1800" dirty="0">
                <a:latin typeface="Arial" charset="0"/>
                <a:ea typeface="Arial" charset="0"/>
                <a:cs typeface="Arial" charset="0"/>
              </a:rPr>
              <a:t>(1 of 4)</a:t>
            </a:r>
            <a:endParaRPr lang="en-US" altLang="en-US" dirty="0">
              <a:latin typeface="Arial" charset="0"/>
              <a:ea typeface="Arial" charset="0"/>
              <a:cs typeface="Arial" charset="0"/>
            </a:endParaRPr>
          </a:p>
        </p:txBody>
      </p:sp>
      <p:sp>
        <p:nvSpPr>
          <p:cNvPr id="23555" name="Rectangle 3"/>
          <p:cNvSpPr>
            <a:spLocks noGrp="1" noChangeArrowheads="1"/>
          </p:cNvSpPr>
          <p:nvPr>
            <p:ph type="body" idx="4294967295"/>
          </p:nvPr>
        </p:nvSpPr>
        <p:spPr/>
        <p:txBody>
          <a:bodyPr/>
          <a:lstStyle/>
          <a:p>
            <a:pPr eaLnBrk="1" hangingPunct="1"/>
            <a:r>
              <a:rPr lang="en-US" altLang="en-US" dirty="0">
                <a:latin typeface="Arial" charset="0"/>
                <a:ea typeface="Arial" charset="0"/>
                <a:cs typeface="Arial" charset="0"/>
              </a:rPr>
              <a:t>XML stands for </a:t>
            </a:r>
            <a:r>
              <a:rPr lang="en-US" altLang="en-US" dirty="0" err="1">
                <a:latin typeface="Arial" charset="0"/>
                <a:ea typeface="Arial" charset="0"/>
                <a:cs typeface="Arial" charset="0"/>
              </a:rPr>
              <a:t>eXtensible</a:t>
            </a:r>
            <a:r>
              <a:rPr lang="en-US" altLang="en-US" dirty="0">
                <a:latin typeface="Arial" charset="0"/>
                <a:ea typeface="Arial" charset="0"/>
                <a:cs typeface="Arial" charset="0"/>
              </a:rPr>
              <a:t> Markup Language.</a:t>
            </a:r>
          </a:p>
          <a:p>
            <a:pPr eaLnBrk="1" hangingPunct="1"/>
            <a:r>
              <a:rPr lang="en-US" altLang="en-US" dirty="0">
                <a:latin typeface="Arial" charset="0"/>
                <a:ea typeface="Arial" charset="0"/>
                <a:cs typeface="Arial" charset="0"/>
              </a:rPr>
              <a:t>See full documentation at http://www.w3.org/XML/ </a:t>
            </a:r>
          </a:p>
          <a:p>
            <a:pPr eaLnBrk="1" hangingPunct="1"/>
            <a:r>
              <a:rPr lang="en-US" altLang="en-US" dirty="0">
                <a:latin typeface="Arial" charset="0"/>
                <a:ea typeface="Arial" charset="0"/>
                <a:cs typeface="Arial" charset="0"/>
              </a:rPr>
              <a:t>We can think of XML as a markup language similar to HTML, but with user-defined tags.</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578" name="Rectangle 2"/>
          <p:cNvSpPr>
            <a:spLocks noGrp="1" noChangeArrowheads="1"/>
          </p:cNvSpPr>
          <p:nvPr>
            <p:ph type="title" idx="4294967295"/>
          </p:nvPr>
        </p:nvSpPr>
        <p:spPr/>
        <p:txBody>
          <a:bodyPr/>
          <a:lstStyle/>
          <a:p>
            <a:pPr eaLnBrk="1" hangingPunct="1"/>
            <a:r>
              <a:rPr lang="en-US" altLang="en-US" dirty="0">
                <a:latin typeface="Arial" charset="0"/>
                <a:ea typeface="Arial" charset="0"/>
                <a:cs typeface="Arial" charset="0"/>
              </a:rPr>
              <a:t>XML </a:t>
            </a:r>
            <a:r>
              <a:rPr lang="en-US" altLang="en-US" sz="1800" dirty="0">
                <a:latin typeface="Arial" charset="0"/>
                <a:ea typeface="Arial" charset="0"/>
                <a:cs typeface="Arial" charset="0"/>
              </a:rPr>
              <a:t>(2 of 4)</a:t>
            </a:r>
            <a:endParaRPr lang="en-US" altLang="en-US" dirty="0">
              <a:latin typeface="Arial" charset="0"/>
              <a:ea typeface="Arial" charset="0"/>
              <a:cs typeface="Arial" charset="0"/>
            </a:endParaRPr>
          </a:p>
        </p:txBody>
      </p:sp>
      <p:sp>
        <p:nvSpPr>
          <p:cNvPr id="101379" name="Rectangle 3"/>
          <p:cNvSpPr>
            <a:spLocks noGrp="1" noChangeArrowheads="1"/>
          </p:cNvSpPr>
          <p:nvPr>
            <p:ph type="body" idx="4294967295"/>
          </p:nvPr>
        </p:nvSpPr>
        <p:spPr/>
        <p:txBody>
          <a:bodyPr/>
          <a:lstStyle/>
          <a:p>
            <a:pPr eaLnBrk="1" hangingPunct="1">
              <a:defRPr/>
            </a:pPr>
            <a:r>
              <a:rPr lang="en-US" altLang="en-US" dirty="0">
                <a:latin typeface="Arial" charset="0"/>
                <a:ea typeface="Arial" charset="0"/>
                <a:cs typeface="Arial" charset="0"/>
              </a:rPr>
              <a:t>A non-empty element uses this syntax:</a:t>
            </a:r>
          </a:p>
          <a:p>
            <a:pPr eaLnBrk="1" hangingPunct="1">
              <a:buFontTx/>
              <a:buNone/>
              <a:defRPr/>
            </a:pPr>
            <a:r>
              <a:rPr lang="en-US" altLang="en-US" sz="3000" dirty="0">
                <a:latin typeface="Arial" charset="0"/>
                <a:ea typeface="Arial" charset="0"/>
                <a:cs typeface="Arial" charset="0"/>
              </a:rPr>
              <a:t>	&lt;</a:t>
            </a:r>
            <a:r>
              <a:rPr lang="en-US" altLang="en-US" sz="3000" dirty="0" err="1">
                <a:latin typeface="Arial" charset="0"/>
                <a:ea typeface="Arial" charset="0"/>
                <a:cs typeface="Arial" charset="0"/>
              </a:rPr>
              <a:t>tagName</a:t>
            </a:r>
            <a:r>
              <a:rPr lang="en-US" altLang="en-US" sz="3000" dirty="0">
                <a:latin typeface="Arial" charset="0"/>
                <a:ea typeface="Arial" charset="0"/>
                <a:cs typeface="Arial" charset="0"/>
              </a:rPr>
              <a:t> attribute1 = "value1" attribute2 = "value2" … &gt;Element Content&lt;/</a:t>
            </a:r>
            <a:r>
              <a:rPr lang="en-US" altLang="en-US" sz="3000" dirty="0" err="1">
                <a:latin typeface="Arial" charset="0"/>
                <a:ea typeface="Arial" charset="0"/>
                <a:cs typeface="Arial" charset="0"/>
              </a:rPr>
              <a:t>tagName</a:t>
            </a:r>
            <a:r>
              <a:rPr lang="en-US" altLang="en-US" sz="3000" dirty="0">
                <a:latin typeface="Arial" charset="0"/>
                <a:ea typeface="Arial" charset="0"/>
                <a:cs typeface="Arial" charset="0"/>
              </a:rPr>
              <a:t>&gt;</a:t>
            </a:r>
            <a:r>
              <a:rPr lang="en-US" altLang="en-US" dirty="0">
                <a:latin typeface="Arial" charset="0"/>
                <a:ea typeface="Arial" charset="0"/>
                <a:cs typeface="Arial" charset="0"/>
              </a:rPr>
              <a:t> </a:t>
            </a:r>
          </a:p>
          <a:p>
            <a:pPr eaLnBrk="1" hangingPunct="1">
              <a:defRPr/>
            </a:pPr>
            <a:r>
              <a:rPr lang="en-US" altLang="en-US" dirty="0">
                <a:latin typeface="Arial" charset="0"/>
                <a:ea typeface="Arial" charset="0"/>
                <a:cs typeface="Arial" charset="0"/>
              </a:rPr>
              <a:t>For example:</a:t>
            </a:r>
          </a:p>
          <a:p>
            <a:pPr eaLnBrk="1" hangingPunct="1">
              <a:buFontTx/>
              <a:buNone/>
              <a:defRPr/>
            </a:pPr>
            <a:r>
              <a:rPr lang="en-US" altLang="en-US" sz="3000" dirty="0">
                <a:latin typeface="Arial" charset="0"/>
                <a:ea typeface="Arial" charset="0"/>
                <a:cs typeface="Arial" charset="0"/>
              </a:rPr>
              <a:t>	&lt;app language = "Java" version = "7.0"&gt;Hello Android&lt;/app&gt;</a:t>
            </a:r>
            <a:r>
              <a:rPr lang="en-US" altLang="en-US" dirty="0">
                <a:latin typeface="Arial" charset="0"/>
                <a:ea typeface="Arial" charset="0"/>
                <a:cs typeface="Arial" charset="0"/>
              </a:rPr>
              <a:t> </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602" name="Rectangle 2"/>
          <p:cNvSpPr>
            <a:spLocks noGrp="1" noChangeArrowheads="1"/>
          </p:cNvSpPr>
          <p:nvPr>
            <p:ph type="title" idx="4294967295"/>
          </p:nvPr>
        </p:nvSpPr>
        <p:spPr/>
        <p:txBody>
          <a:bodyPr/>
          <a:lstStyle/>
          <a:p>
            <a:pPr eaLnBrk="1" hangingPunct="1"/>
            <a:r>
              <a:rPr lang="en-US" altLang="en-US" dirty="0">
                <a:latin typeface="Arial" charset="0"/>
                <a:ea typeface="Arial" charset="0"/>
                <a:cs typeface="Arial" charset="0"/>
              </a:rPr>
              <a:t>XML </a:t>
            </a:r>
            <a:r>
              <a:rPr lang="en-US" altLang="en-US" sz="1800" dirty="0">
                <a:latin typeface="Arial" charset="0"/>
                <a:ea typeface="Arial" charset="0"/>
                <a:cs typeface="Arial" charset="0"/>
              </a:rPr>
              <a:t>(3 of 4)</a:t>
            </a:r>
            <a:endParaRPr lang="en-US" altLang="en-US" dirty="0">
              <a:latin typeface="Arial" charset="0"/>
              <a:ea typeface="Arial" charset="0"/>
              <a:cs typeface="Arial" charset="0"/>
            </a:endParaRPr>
          </a:p>
        </p:txBody>
      </p:sp>
      <p:sp>
        <p:nvSpPr>
          <p:cNvPr id="102403" name="Rectangle 3"/>
          <p:cNvSpPr>
            <a:spLocks noGrp="1" noChangeArrowheads="1"/>
          </p:cNvSpPr>
          <p:nvPr>
            <p:ph type="body" idx="4294967295"/>
          </p:nvPr>
        </p:nvSpPr>
        <p:spPr/>
        <p:txBody>
          <a:bodyPr/>
          <a:lstStyle/>
          <a:p>
            <a:pPr eaLnBrk="1" hangingPunct="1">
              <a:defRPr/>
            </a:pPr>
            <a:r>
              <a:rPr lang="en-US" altLang="en-US" dirty="0">
                <a:latin typeface="Arial" charset="0"/>
                <a:ea typeface="Arial" charset="0"/>
                <a:cs typeface="Arial" charset="0"/>
              </a:rPr>
              <a:t>If an element has no content (the element is empty), then we can use this syntax:</a:t>
            </a:r>
          </a:p>
          <a:p>
            <a:pPr eaLnBrk="1" hangingPunct="1">
              <a:buFontTx/>
              <a:buNone/>
              <a:defRPr/>
            </a:pPr>
            <a:r>
              <a:rPr lang="en-US" altLang="en-US" sz="3000" dirty="0">
                <a:latin typeface="Arial" charset="0"/>
                <a:ea typeface="Arial" charset="0"/>
                <a:cs typeface="Arial" charset="0"/>
              </a:rPr>
              <a:t>	&lt;</a:t>
            </a:r>
            <a:r>
              <a:rPr lang="en-US" altLang="en-US" sz="3000" dirty="0" err="1">
                <a:latin typeface="Arial" charset="0"/>
                <a:ea typeface="Arial" charset="0"/>
                <a:cs typeface="Arial" charset="0"/>
              </a:rPr>
              <a:t>tagName</a:t>
            </a:r>
            <a:r>
              <a:rPr lang="en-US" altLang="en-US" sz="3000" dirty="0">
                <a:latin typeface="Arial" charset="0"/>
                <a:ea typeface="Arial" charset="0"/>
                <a:cs typeface="Arial" charset="0"/>
              </a:rPr>
              <a:t> attribute1 = "value1" attribute2 = "value2" … /&gt; </a:t>
            </a:r>
            <a:endParaRPr lang="en-US" altLang="en-US" dirty="0">
              <a:latin typeface="Arial" charset="0"/>
              <a:ea typeface="Arial" charset="0"/>
              <a:cs typeface="Arial" charset="0"/>
            </a:endParaRPr>
          </a:p>
          <a:p>
            <a:pPr eaLnBrk="1" hangingPunct="1">
              <a:defRPr/>
            </a:pPr>
            <a:r>
              <a:rPr lang="en-US" altLang="en-US" dirty="0">
                <a:latin typeface="Arial" charset="0"/>
                <a:ea typeface="Arial" charset="0"/>
                <a:cs typeface="Arial" charset="0"/>
              </a:rPr>
              <a:t>For example:</a:t>
            </a:r>
          </a:p>
          <a:p>
            <a:pPr eaLnBrk="1" hangingPunct="1">
              <a:buFontTx/>
              <a:buNone/>
              <a:defRPr/>
            </a:pPr>
            <a:r>
              <a:rPr lang="en-US" altLang="en-US" sz="3000" dirty="0">
                <a:latin typeface="Arial" charset="0"/>
                <a:ea typeface="Arial" charset="0"/>
                <a:cs typeface="Arial" charset="0"/>
              </a:rPr>
              <a:t>	&lt;dev ide = "Studio" version = "1"/&gt;</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626" name="Rectangle 2"/>
          <p:cNvSpPr>
            <a:spLocks noGrp="1" noChangeArrowheads="1"/>
          </p:cNvSpPr>
          <p:nvPr>
            <p:ph type="title" idx="4294967295"/>
          </p:nvPr>
        </p:nvSpPr>
        <p:spPr/>
        <p:txBody>
          <a:bodyPr/>
          <a:lstStyle/>
          <a:p>
            <a:pPr eaLnBrk="1" hangingPunct="1"/>
            <a:r>
              <a:rPr lang="en-US" altLang="en-US" dirty="0">
                <a:latin typeface="Arial" charset="0"/>
                <a:ea typeface="Arial" charset="0"/>
                <a:cs typeface="Arial" charset="0"/>
              </a:rPr>
              <a:t>XML </a:t>
            </a:r>
            <a:r>
              <a:rPr lang="en-US" altLang="en-US" sz="1800" dirty="0">
                <a:latin typeface="Arial" charset="0"/>
                <a:ea typeface="Arial" charset="0"/>
                <a:cs typeface="Arial" charset="0"/>
              </a:rPr>
              <a:t>(4 of 4)</a:t>
            </a:r>
            <a:endParaRPr lang="en-US" altLang="en-US" dirty="0">
              <a:latin typeface="Arial" charset="0"/>
              <a:ea typeface="Arial" charset="0"/>
              <a:cs typeface="Arial" charset="0"/>
            </a:endParaRPr>
          </a:p>
        </p:txBody>
      </p:sp>
      <p:sp>
        <p:nvSpPr>
          <p:cNvPr id="26627" name="Rectangle 3"/>
          <p:cNvSpPr>
            <a:spLocks noGrp="1" noChangeArrowheads="1"/>
          </p:cNvSpPr>
          <p:nvPr>
            <p:ph type="body" idx="4294967295"/>
          </p:nvPr>
        </p:nvSpPr>
        <p:spPr/>
        <p:txBody>
          <a:bodyPr/>
          <a:lstStyle/>
          <a:p>
            <a:pPr eaLnBrk="1" hangingPunct="1"/>
            <a:r>
              <a:rPr lang="en-US" altLang="en-US" dirty="0">
                <a:latin typeface="Arial" charset="0"/>
                <a:ea typeface="Arial" charset="0"/>
                <a:cs typeface="Arial" charset="0"/>
              </a:rPr>
              <a:t>Elements can be nested as in:</a:t>
            </a:r>
          </a:p>
          <a:p>
            <a:pPr eaLnBrk="1" hangingPunct="1">
              <a:buFontTx/>
              <a:buNone/>
            </a:pPr>
            <a:r>
              <a:rPr lang="en-US" altLang="en-US" dirty="0">
                <a:latin typeface="Arial" charset="0"/>
                <a:ea typeface="Arial" charset="0"/>
                <a:cs typeface="Arial" charset="0"/>
              </a:rPr>
              <a:t>	&lt;a&gt;</a:t>
            </a:r>
          </a:p>
          <a:p>
            <a:pPr eaLnBrk="1" hangingPunct="1">
              <a:buFontTx/>
              <a:buNone/>
            </a:pPr>
            <a:r>
              <a:rPr lang="en-US" altLang="en-US" dirty="0">
                <a:latin typeface="Arial" charset="0"/>
                <a:ea typeface="Arial" charset="0"/>
                <a:cs typeface="Arial" charset="0"/>
              </a:rPr>
              <a:t>  		 &lt;b&gt;hello&lt;/b&gt;</a:t>
            </a:r>
          </a:p>
          <a:p>
            <a:pPr eaLnBrk="1" hangingPunct="1">
              <a:buFontTx/>
              <a:buNone/>
            </a:pPr>
            <a:r>
              <a:rPr lang="en-US" altLang="en-US" dirty="0">
                <a:latin typeface="Arial" charset="0"/>
                <a:ea typeface="Arial" charset="0"/>
                <a:cs typeface="Arial" charset="0"/>
              </a:rPr>
              <a:t>	&lt;/a&gt;</a:t>
            </a:r>
          </a:p>
          <a:p>
            <a:pPr eaLnBrk="1" hangingPunct="1"/>
            <a:r>
              <a:rPr lang="en-US" altLang="en-US" dirty="0">
                <a:latin typeface="Arial" charset="0"/>
                <a:ea typeface="Arial" charset="0"/>
                <a:cs typeface="Arial" charset="0"/>
              </a:rPr>
              <a:t>There are rules for naming tags: they are similar to naming identifiers in java.</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p:cNvSpPr>
            <a:spLocks noGrp="1" noChangeArrowheads="1"/>
          </p:cNvSpPr>
          <p:nvPr>
            <p:ph type="title" idx="4294967295"/>
          </p:nvPr>
        </p:nvSpPr>
        <p:spPr/>
        <p:txBody>
          <a:bodyPr/>
          <a:lstStyle/>
          <a:p>
            <a:pPr eaLnBrk="1" hangingPunct="1"/>
            <a:r>
              <a:rPr lang="en-US" altLang="en-US" dirty="0">
                <a:latin typeface="Arial" charset="0"/>
                <a:ea typeface="Arial" charset="0"/>
                <a:cs typeface="Arial" charset="0"/>
              </a:rPr>
              <a:t>activity_main.xml </a:t>
            </a:r>
            <a:r>
              <a:rPr lang="en-US" altLang="en-US" sz="1800" dirty="0">
                <a:latin typeface="Arial" charset="0"/>
                <a:ea typeface="Arial" charset="0"/>
                <a:cs typeface="Arial" charset="0"/>
              </a:rPr>
              <a:t>(1 of 9)</a:t>
            </a:r>
            <a:endParaRPr lang="en-US" altLang="en-US" dirty="0">
              <a:latin typeface="Arial" charset="0"/>
              <a:ea typeface="Arial" charset="0"/>
              <a:cs typeface="Arial" charset="0"/>
            </a:endParaRPr>
          </a:p>
        </p:txBody>
      </p:sp>
      <p:sp>
        <p:nvSpPr>
          <p:cNvPr id="27651" name="Rectangle 3"/>
          <p:cNvSpPr>
            <a:spLocks noGrp="1" noChangeArrowheads="1"/>
          </p:cNvSpPr>
          <p:nvPr>
            <p:ph type="body" idx="4294967295"/>
          </p:nvPr>
        </p:nvSpPr>
        <p:spPr/>
        <p:txBody>
          <a:bodyPr/>
          <a:lstStyle/>
          <a:p>
            <a:pPr eaLnBrk="1" hangingPunct="1"/>
            <a:r>
              <a:rPr lang="en-US" altLang="en-US" dirty="0">
                <a:latin typeface="Arial" charset="0"/>
                <a:ea typeface="Arial" charset="0"/>
                <a:cs typeface="Arial" charset="0"/>
              </a:rPr>
              <a:t>There are two elements in activity_main.xml:</a:t>
            </a:r>
          </a:p>
          <a:p>
            <a:pPr eaLnBrk="1" hangingPunct="1"/>
            <a:r>
              <a:rPr lang="en-US" altLang="en-US" dirty="0">
                <a:latin typeface="Arial" charset="0"/>
                <a:ea typeface="Arial" charset="0"/>
                <a:cs typeface="Arial" charset="0"/>
              </a:rPr>
              <a:t>A </a:t>
            </a:r>
            <a:r>
              <a:rPr lang="en-US" altLang="en-US" dirty="0" err="1">
                <a:latin typeface="Arial" charset="0"/>
                <a:ea typeface="Arial" charset="0"/>
                <a:cs typeface="Arial" charset="0"/>
              </a:rPr>
              <a:t>RelativeLayout</a:t>
            </a:r>
            <a:r>
              <a:rPr lang="en-US" altLang="en-US" dirty="0">
                <a:latin typeface="Arial" charset="0"/>
                <a:ea typeface="Arial" charset="0"/>
                <a:cs typeface="Arial" charset="0"/>
              </a:rPr>
              <a:t> and a </a:t>
            </a:r>
            <a:r>
              <a:rPr lang="en-US" altLang="en-US" dirty="0" err="1">
                <a:latin typeface="Arial" charset="0"/>
                <a:ea typeface="Arial" charset="0"/>
                <a:cs typeface="Arial" charset="0"/>
              </a:rPr>
              <a:t>TextView</a:t>
            </a:r>
            <a:r>
              <a:rPr lang="en-US" altLang="en-US" dirty="0">
                <a:latin typeface="Arial" charset="0"/>
                <a:ea typeface="Arial" charset="0"/>
                <a:cs typeface="Arial" charset="0"/>
              </a:rPr>
              <a:t>.</a:t>
            </a:r>
          </a:p>
          <a:p>
            <a:pPr eaLnBrk="1" hangingPunct="1"/>
            <a:r>
              <a:rPr lang="en-US" altLang="en-US" dirty="0">
                <a:latin typeface="Arial" charset="0"/>
                <a:ea typeface="Arial" charset="0"/>
                <a:cs typeface="Arial" charset="0"/>
              </a:rPr>
              <a:t>The </a:t>
            </a:r>
            <a:r>
              <a:rPr lang="en-US" altLang="en-US" dirty="0" err="1">
                <a:latin typeface="Arial" charset="0"/>
                <a:ea typeface="Arial" charset="0"/>
                <a:cs typeface="Arial" charset="0"/>
              </a:rPr>
              <a:t>TextView</a:t>
            </a:r>
            <a:r>
              <a:rPr lang="en-US" altLang="en-US" dirty="0">
                <a:latin typeface="Arial" charset="0"/>
                <a:ea typeface="Arial" charset="0"/>
                <a:cs typeface="Arial" charset="0"/>
              </a:rPr>
              <a:t> element is nested inside the </a:t>
            </a:r>
            <a:r>
              <a:rPr lang="en-US" altLang="en-US" dirty="0" err="1">
                <a:latin typeface="Arial" charset="0"/>
                <a:ea typeface="Arial" charset="0"/>
                <a:cs typeface="Arial" charset="0"/>
              </a:rPr>
              <a:t>RelativeLayout</a:t>
            </a:r>
            <a:r>
              <a:rPr lang="en-US" altLang="en-US" dirty="0">
                <a:latin typeface="Arial" charset="0"/>
                <a:ea typeface="Arial" charset="0"/>
                <a:cs typeface="Arial" charset="0"/>
              </a:rPr>
              <a:t> element.</a:t>
            </a:r>
          </a:p>
          <a:p>
            <a:pPr eaLnBrk="1" hangingPunct="1"/>
            <a:r>
              <a:rPr lang="en-US" altLang="en-US" dirty="0">
                <a:latin typeface="Arial" charset="0"/>
                <a:ea typeface="Arial" charset="0"/>
                <a:cs typeface="Arial" charset="0"/>
              </a:rPr>
              <a:t>A </a:t>
            </a:r>
            <a:r>
              <a:rPr lang="en-US" altLang="en-US" dirty="0" err="1">
                <a:latin typeface="Arial" charset="0"/>
                <a:ea typeface="Arial" charset="0"/>
                <a:cs typeface="Arial" charset="0"/>
              </a:rPr>
              <a:t>RelativeLayout</a:t>
            </a:r>
            <a:r>
              <a:rPr lang="en-US" altLang="en-US" dirty="0">
                <a:latin typeface="Arial" charset="0"/>
                <a:ea typeface="Arial" charset="0"/>
                <a:cs typeface="Arial" charset="0"/>
              </a:rPr>
              <a:t> organizes elements in relation to each other and in relation to their parent View.</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674" name="Rectangle 2"/>
          <p:cNvSpPr>
            <a:spLocks noGrp="1" noChangeArrowheads="1"/>
          </p:cNvSpPr>
          <p:nvPr>
            <p:ph type="title" idx="4294967295"/>
          </p:nvPr>
        </p:nvSpPr>
        <p:spPr/>
        <p:txBody>
          <a:bodyPr/>
          <a:lstStyle/>
          <a:p>
            <a:pPr eaLnBrk="1" hangingPunct="1"/>
            <a:r>
              <a:rPr lang="en-US" altLang="en-US" dirty="0"/>
              <a:t>activity_main.xml </a:t>
            </a:r>
            <a:r>
              <a:rPr lang="en-US" altLang="en-US" sz="1800" dirty="0"/>
              <a:t>(2 of 9)</a:t>
            </a:r>
          </a:p>
        </p:txBody>
      </p:sp>
      <p:sp>
        <p:nvSpPr>
          <p:cNvPr id="28675" name="Rectangle 3"/>
          <p:cNvSpPr>
            <a:spLocks noGrp="1" noChangeArrowheads="1"/>
          </p:cNvSpPr>
          <p:nvPr>
            <p:ph type="body" idx="4294967295"/>
          </p:nvPr>
        </p:nvSpPr>
        <p:spPr/>
        <p:txBody>
          <a:bodyPr/>
          <a:lstStyle/>
          <a:p>
            <a:pPr marL="0" indent="0" eaLnBrk="1" hangingPunct="1">
              <a:buFontTx/>
              <a:buNone/>
            </a:pPr>
            <a:r>
              <a:rPr lang="en-US" altLang="en-US">
                <a:latin typeface="Arial" charset="0"/>
                <a:ea typeface="Arial" charset="0"/>
                <a:cs typeface="Arial" charset="0"/>
              </a:rPr>
              <a:t>&lt;?xml version="1.0" encoding="utf-8"?&gt;</a:t>
            </a:r>
            <a:br>
              <a:rPr lang="en-US" altLang="en-US">
                <a:latin typeface="Arial" charset="0"/>
                <a:ea typeface="Arial" charset="0"/>
                <a:cs typeface="Arial" charset="0"/>
              </a:rPr>
            </a:br>
            <a:r>
              <a:rPr lang="en-US" altLang="en-US">
                <a:latin typeface="Arial" charset="0"/>
                <a:ea typeface="Arial" charset="0"/>
                <a:cs typeface="Arial" charset="0"/>
              </a:rPr>
              <a:t>&lt;RelativeLayout</a:t>
            </a:r>
            <a:br>
              <a:rPr lang="en-US" altLang="en-US">
                <a:latin typeface="Arial" charset="0"/>
                <a:ea typeface="Arial" charset="0"/>
                <a:cs typeface="Arial" charset="0"/>
              </a:rPr>
            </a:br>
            <a:r>
              <a:rPr lang="en-US" altLang="en-US">
                <a:latin typeface="Arial" charset="0"/>
                <a:ea typeface="Arial" charset="0"/>
                <a:cs typeface="Arial" charset="0"/>
              </a:rPr>
              <a:t>   …&gt;</a:t>
            </a:r>
            <a:br>
              <a:rPr lang="en-US" altLang="en-US">
                <a:latin typeface="Arial" charset="0"/>
                <a:ea typeface="Arial" charset="0"/>
                <a:cs typeface="Arial" charset="0"/>
              </a:rPr>
            </a:br>
            <a:r>
              <a:rPr lang="en-US" altLang="en-US">
                <a:latin typeface="Arial" charset="0"/>
                <a:ea typeface="Arial" charset="0"/>
                <a:cs typeface="Arial" charset="0"/>
              </a:rPr>
              <a:t>   &lt;TextView</a:t>
            </a:r>
            <a:br>
              <a:rPr lang="en-US" altLang="en-US">
                <a:latin typeface="Arial" charset="0"/>
                <a:ea typeface="Arial" charset="0"/>
                <a:cs typeface="Arial" charset="0"/>
              </a:rPr>
            </a:br>
            <a:r>
              <a:rPr lang="en-US" altLang="en-US">
                <a:latin typeface="Arial" charset="0"/>
                <a:ea typeface="Arial" charset="0"/>
                <a:cs typeface="Arial" charset="0"/>
              </a:rPr>
              <a:t>      …/&gt;</a:t>
            </a:r>
            <a:br>
              <a:rPr lang="en-US" altLang="en-US">
                <a:latin typeface="Arial" charset="0"/>
                <a:ea typeface="Arial" charset="0"/>
                <a:cs typeface="Arial" charset="0"/>
              </a:rPr>
            </a:br>
            <a:r>
              <a:rPr lang="en-US" altLang="en-US">
                <a:latin typeface="Arial" charset="0"/>
                <a:ea typeface="Arial" charset="0"/>
                <a:cs typeface="Arial" charset="0"/>
              </a:rPr>
              <a:t>&lt;/RelativeLayout&gt;</a:t>
            </a:r>
            <a:br>
              <a:rPr lang="en-US" altLang="en-US">
                <a:latin typeface="Arial" charset="0"/>
                <a:ea typeface="Arial" charset="0"/>
                <a:cs typeface="Arial" charset="0"/>
              </a:rPr>
            </a:br>
            <a:endParaRPr lang="en-US" altLang="en-US">
              <a:latin typeface="Arial" charset="0"/>
              <a:ea typeface="Arial" charset="0"/>
              <a:cs typeface="Arial" charset="0"/>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698" name="Rectangle 2"/>
          <p:cNvSpPr>
            <a:spLocks noGrp="1" noChangeArrowheads="1"/>
          </p:cNvSpPr>
          <p:nvPr>
            <p:ph type="title" idx="4294967295"/>
          </p:nvPr>
        </p:nvSpPr>
        <p:spPr/>
        <p:txBody>
          <a:bodyPr/>
          <a:lstStyle/>
          <a:p>
            <a:pPr eaLnBrk="1" hangingPunct="1"/>
            <a:r>
              <a:rPr lang="en-US" altLang="en-US" dirty="0">
                <a:latin typeface="Arial" charset="0"/>
                <a:ea typeface="Arial" charset="0"/>
                <a:cs typeface="Arial" charset="0"/>
              </a:rPr>
              <a:t>activity_main.xml </a:t>
            </a:r>
            <a:r>
              <a:rPr lang="en-US" altLang="en-US" sz="1800" dirty="0">
                <a:latin typeface="Arial" charset="0"/>
                <a:ea typeface="Arial" charset="0"/>
                <a:cs typeface="Arial" charset="0"/>
              </a:rPr>
              <a:t>(3 of 9)</a:t>
            </a:r>
            <a:endParaRPr lang="en-US" altLang="en-US" dirty="0">
              <a:latin typeface="Arial" charset="0"/>
              <a:ea typeface="Arial" charset="0"/>
              <a:cs typeface="Arial" charset="0"/>
            </a:endParaRPr>
          </a:p>
        </p:txBody>
      </p:sp>
      <p:sp>
        <p:nvSpPr>
          <p:cNvPr id="29699" name="Rectangle 3"/>
          <p:cNvSpPr>
            <a:spLocks noGrp="1" noChangeArrowheads="1"/>
          </p:cNvSpPr>
          <p:nvPr>
            <p:ph type="body" idx="4294967295"/>
          </p:nvPr>
        </p:nvSpPr>
        <p:spPr/>
        <p:txBody>
          <a:bodyPr/>
          <a:lstStyle/>
          <a:p>
            <a:pPr eaLnBrk="1" hangingPunct="1"/>
            <a:r>
              <a:rPr lang="en-US" altLang="en-US" dirty="0">
                <a:latin typeface="Arial" charset="0"/>
                <a:ea typeface="Arial" charset="0"/>
                <a:cs typeface="Arial" charset="0"/>
              </a:rPr>
              <a:t>The </a:t>
            </a:r>
            <a:r>
              <a:rPr lang="en-US" altLang="en-US" dirty="0" err="1">
                <a:latin typeface="Arial" charset="0"/>
                <a:ea typeface="Arial" charset="0"/>
                <a:cs typeface="Arial" charset="0"/>
              </a:rPr>
              <a:t>RelativeLayout</a:t>
            </a:r>
            <a:r>
              <a:rPr lang="en-US" altLang="en-US" dirty="0">
                <a:latin typeface="Arial" charset="0"/>
                <a:ea typeface="Arial" charset="0"/>
                <a:cs typeface="Arial" charset="0"/>
              </a:rPr>
              <a:t> element has several attributes.</a:t>
            </a:r>
          </a:p>
          <a:p>
            <a:pPr eaLnBrk="1" hangingPunct="1"/>
            <a:r>
              <a:rPr lang="en-US" altLang="en-US" dirty="0">
                <a:latin typeface="Arial" charset="0"/>
                <a:ea typeface="Arial" charset="0"/>
                <a:cs typeface="Arial" charset="0"/>
              </a:rPr>
              <a:t>The </a:t>
            </a:r>
            <a:r>
              <a:rPr lang="en-US" altLang="en-US" dirty="0" err="1">
                <a:latin typeface="Arial" charset="0"/>
                <a:ea typeface="Arial" charset="0"/>
                <a:cs typeface="Arial" charset="0"/>
              </a:rPr>
              <a:t>android:layout_width</a:t>
            </a:r>
            <a:r>
              <a:rPr lang="en-US" altLang="en-US" dirty="0">
                <a:latin typeface="Arial" charset="0"/>
                <a:ea typeface="Arial" charset="0"/>
                <a:cs typeface="Arial" charset="0"/>
              </a:rPr>
              <a:t> and </a:t>
            </a:r>
            <a:r>
              <a:rPr lang="en-US" altLang="en-US" dirty="0" err="1">
                <a:latin typeface="Arial" charset="0"/>
                <a:ea typeface="Arial" charset="0"/>
                <a:cs typeface="Arial" charset="0"/>
              </a:rPr>
              <a:t>android:layout_height</a:t>
            </a:r>
            <a:r>
              <a:rPr lang="en-US" altLang="en-US" dirty="0">
                <a:latin typeface="Arial" charset="0"/>
                <a:ea typeface="Arial" charset="0"/>
                <a:cs typeface="Arial" charset="0"/>
              </a:rPr>
              <a:t> attributes define the size of the </a:t>
            </a:r>
            <a:r>
              <a:rPr lang="en-US" altLang="en-US" dirty="0" err="1">
                <a:latin typeface="Arial" charset="0"/>
                <a:ea typeface="Arial" charset="0"/>
                <a:cs typeface="Arial" charset="0"/>
              </a:rPr>
              <a:t>RelativeLayout</a:t>
            </a:r>
            <a:r>
              <a:rPr lang="en-US" altLang="en-US" dirty="0">
                <a:latin typeface="Arial" charset="0"/>
                <a:ea typeface="Arial" charset="0"/>
                <a:cs typeface="Arial" charset="0"/>
              </a:rPr>
              <a:t>. </a:t>
            </a:r>
          </a:p>
          <a:p>
            <a:pPr eaLnBrk="1" hangingPunct="1"/>
            <a:r>
              <a:rPr lang="en-US" altLang="en-US" dirty="0">
                <a:latin typeface="Arial" charset="0"/>
                <a:ea typeface="Arial" charset="0"/>
                <a:cs typeface="Arial" charset="0"/>
              </a:rPr>
              <a:t>Their value </a:t>
            </a:r>
            <a:r>
              <a:rPr lang="en-US" altLang="en-US" dirty="0" err="1">
                <a:latin typeface="Arial" charset="0"/>
                <a:ea typeface="Arial" charset="0"/>
                <a:cs typeface="Arial" charset="0"/>
              </a:rPr>
              <a:t>match_parent</a:t>
            </a:r>
            <a:r>
              <a:rPr lang="en-US" altLang="en-US" dirty="0">
                <a:latin typeface="Arial" charset="0"/>
                <a:ea typeface="Arial" charset="0"/>
                <a:cs typeface="Arial" charset="0"/>
              </a:rPr>
              <a:t> means that it will be as big as its parent element, which is the screen in this case.</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22" name="Rectangle 2"/>
          <p:cNvSpPr>
            <a:spLocks noGrp="1" noChangeArrowheads="1"/>
          </p:cNvSpPr>
          <p:nvPr>
            <p:ph type="title" idx="4294967295"/>
          </p:nvPr>
        </p:nvSpPr>
        <p:spPr/>
        <p:txBody>
          <a:bodyPr/>
          <a:lstStyle/>
          <a:p>
            <a:pPr eaLnBrk="1" hangingPunct="1"/>
            <a:r>
              <a:rPr lang="en-US" altLang="en-US" dirty="0">
                <a:latin typeface="Arial" charset="0"/>
                <a:ea typeface="Arial" charset="0"/>
                <a:cs typeface="Arial" charset="0"/>
              </a:rPr>
              <a:t>activity_main.xml </a:t>
            </a:r>
            <a:r>
              <a:rPr lang="en-US" altLang="en-US" sz="1800" dirty="0">
                <a:latin typeface="Arial" charset="0"/>
                <a:ea typeface="Arial" charset="0"/>
                <a:cs typeface="Arial" charset="0"/>
              </a:rPr>
              <a:t>(4 of 9)</a:t>
            </a:r>
            <a:endParaRPr lang="en-US" altLang="en-US" dirty="0">
              <a:latin typeface="Arial" charset="0"/>
              <a:ea typeface="Arial" charset="0"/>
              <a:cs typeface="Arial" charset="0"/>
            </a:endParaRPr>
          </a:p>
        </p:txBody>
      </p:sp>
      <p:sp>
        <p:nvSpPr>
          <p:cNvPr id="30723" name="Rectangle 3"/>
          <p:cNvSpPr>
            <a:spLocks noGrp="1" noChangeArrowheads="1"/>
          </p:cNvSpPr>
          <p:nvPr>
            <p:ph type="body" idx="4294967295"/>
          </p:nvPr>
        </p:nvSpPr>
        <p:spPr/>
        <p:txBody>
          <a:bodyPr/>
          <a:lstStyle/>
          <a:p>
            <a:pPr marL="0" indent="0" eaLnBrk="1" hangingPunct="1">
              <a:buFontTx/>
              <a:buNone/>
            </a:pPr>
            <a:r>
              <a:rPr lang="en-US" altLang="en-US">
                <a:latin typeface="Arial" charset="0"/>
                <a:ea typeface="Arial" charset="0"/>
                <a:cs typeface="Arial" charset="0"/>
              </a:rPr>
              <a:t>&lt;RelativeLayout</a:t>
            </a:r>
            <a:br>
              <a:rPr lang="en-US" altLang="en-US">
                <a:latin typeface="Arial" charset="0"/>
                <a:ea typeface="Arial" charset="0"/>
                <a:cs typeface="Arial" charset="0"/>
              </a:rPr>
            </a:br>
            <a:r>
              <a:rPr lang="en-US" altLang="en-US">
                <a:latin typeface="Arial" charset="0"/>
                <a:ea typeface="Arial" charset="0"/>
                <a:cs typeface="Arial" charset="0"/>
              </a:rPr>
              <a:t>    …</a:t>
            </a:r>
            <a:br>
              <a:rPr lang="en-US" altLang="en-US">
                <a:latin typeface="Arial" charset="0"/>
                <a:ea typeface="Arial" charset="0"/>
                <a:cs typeface="Arial" charset="0"/>
              </a:rPr>
            </a:br>
            <a:r>
              <a:rPr lang="en-US" altLang="en-US">
                <a:latin typeface="Arial" charset="0"/>
                <a:ea typeface="Arial" charset="0"/>
                <a:cs typeface="Arial" charset="0"/>
              </a:rPr>
              <a:t>    android:layout_width="match_parent"</a:t>
            </a:r>
            <a:br>
              <a:rPr lang="en-US" altLang="en-US">
                <a:latin typeface="Arial" charset="0"/>
                <a:ea typeface="Arial" charset="0"/>
                <a:cs typeface="Arial" charset="0"/>
              </a:rPr>
            </a:br>
            <a:r>
              <a:rPr lang="en-US" altLang="en-US">
                <a:latin typeface="Arial" charset="0"/>
                <a:ea typeface="Arial" charset="0"/>
                <a:cs typeface="Arial" charset="0"/>
              </a:rPr>
              <a:t>    android:layout_height="match_parent"        </a:t>
            </a:r>
          </a:p>
          <a:p>
            <a:pPr marL="0" indent="0" eaLnBrk="1" hangingPunct="1">
              <a:buFontTx/>
              <a:buNone/>
            </a:pPr>
            <a:r>
              <a:rPr lang="en-US" altLang="en-US">
                <a:latin typeface="Arial" charset="0"/>
                <a:ea typeface="Arial" charset="0"/>
                <a:cs typeface="Arial" charset="0"/>
              </a:rPr>
              <a:t>    android:paddingBottom=</a:t>
            </a:r>
          </a:p>
          <a:p>
            <a:pPr marL="0" indent="0" eaLnBrk="1" hangingPunct="1">
              <a:buFontTx/>
              <a:buNone/>
            </a:pPr>
            <a:r>
              <a:rPr lang="en-US" altLang="en-US">
                <a:latin typeface="Arial" charset="0"/>
                <a:ea typeface="Arial" charset="0"/>
                <a:cs typeface="Arial" charset="0"/>
              </a:rPr>
              <a:t>        "@dimen/activity_vertical_margin"</a:t>
            </a:r>
            <a:br>
              <a:rPr lang="en-US" altLang="en-US">
                <a:latin typeface="Arial" charset="0"/>
                <a:ea typeface="Arial" charset="0"/>
                <a:cs typeface="Arial" charset="0"/>
              </a:rPr>
            </a:br>
            <a:r>
              <a:rPr lang="en-US" altLang="en-US">
                <a:latin typeface="Arial" charset="0"/>
                <a:ea typeface="Arial" charset="0"/>
                <a:cs typeface="Arial" charset="0"/>
              </a:rPr>
              <a:t>    …</a:t>
            </a:r>
          </a:p>
          <a:p>
            <a:pPr marL="0" indent="0" eaLnBrk="1" hangingPunct="1">
              <a:buFontTx/>
              <a:buNone/>
            </a:pPr>
            <a:r>
              <a:rPr lang="en-US" altLang="en-US">
                <a:latin typeface="Arial" charset="0"/>
                <a:ea typeface="Arial" charset="0"/>
                <a:cs typeface="Arial" charset="0"/>
              </a:rPr>
              <a:t>&gt;</a:t>
            </a:r>
            <a:br>
              <a:rPr lang="en-US" altLang="en-US">
                <a:latin typeface="Arial" charset="0"/>
                <a:ea typeface="Arial" charset="0"/>
                <a:cs typeface="Arial" charset="0"/>
              </a:rPr>
            </a:br>
            <a:endParaRPr lang="en-US" altLang="en-US">
              <a:latin typeface="Arial" charset="0"/>
              <a:ea typeface="Arial" charset="0"/>
              <a:cs typeface="Arial"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pPr eaLnBrk="1" hangingPunct="1"/>
            <a:r>
              <a:rPr lang="en-US" altLang="en-US" dirty="0">
                <a:latin typeface="Arial" charset="0"/>
                <a:ea typeface="Arial" charset="0"/>
                <a:cs typeface="Arial" charset="0"/>
              </a:rPr>
              <a:t>Hello Android </a:t>
            </a:r>
            <a:r>
              <a:rPr lang="en-US" altLang="en-US" sz="1800" dirty="0">
                <a:latin typeface="Arial" charset="0"/>
                <a:ea typeface="Arial" charset="0"/>
                <a:cs typeface="Arial" charset="0"/>
              </a:rPr>
              <a:t>(1 of 2)</a:t>
            </a:r>
            <a:endParaRPr lang="en-US" altLang="en-US" dirty="0">
              <a:latin typeface="Arial" charset="0"/>
              <a:ea typeface="Arial" charset="0"/>
              <a:cs typeface="Arial" charset="0"/>
            </a:endParaRPr>
          </a:p>
        </p:txBody>
      </p:sp>
      <p:sp>
        <p:nvSpPr>
          <p:cNvPr id="4099" name="Rectangle 3"/>
          <p:cNvSpPr>
            <a:spLocks noGrp="1" noChangeArrowheads="1"/>
          </p:cNvSpPr>
          <p:nvPr>
            <p:ph idx="1"/>
          </p:nvPr>
        </p:nvSpPr>
        <p:spPr/>
        <p:txBody>
          <a:bodyPr/>
          <a:lstStyle/>
          <a:p>
            <a:pPr eaLnBrk="1" hangingPunct="1"/>
            <a:r>
              <a:rPr lang="en-US" altLang="en-US" dirty="0">
                <a:latin typeface="Arial" charset="0"/>
                <a:ea typeface="Arial" charset="0"/>
                <a:cs typeface="Arial" charset="0"/>
              </a:rPr>
              <a:t>Mobile Apps</a:t>
            </a:r>
          </a:p>
          <a:p>
            <a:pPr eaLnBrk="1" hangingPunct="1"/>
            <a:r>
              <a:rPr lang="en-US" altLang="en-US" dirty="0">
                <a:latin typeface="Arial" charset="0"/>
                <a:ea typeface="Arial" charset="0"/>
                <a:cs typeface="Arial" charset="0"/>
              </a:rPr>
              <a:t>The Development Environment</a:t>
            </a:r>
          </a:p>
          <a:p>
            <a:pPr eaLnBrk="1" hangingPunct="1"/>
            <a:r>
              <a:rPr lang="en-US" altLang="en-US" dirty="0">
                <a:latin typeface="Arial" charset="0"/>
                <a:ea typeface="Arial" charset="0"/>
                <a:cs typeface="Arial" charset="0"/>
              </a:rPr>
              <a:t>Hello Android App</a:t>
            </a:r>
          </a:p>
          <a:p>
            <a:pPr eaLnBrk="1" hangingPunct="1"/>
            <a:r>
              <a:rPr lang="en-US" altLang="en-US" dirty="0">
                <a:latin typeface="Arial" charset="0"/>
                <a:ea typeface="Arial" charset="0"/>
                <a:cs typeface="Arial" charset="0"/>
              </a:rPr>
              <a:t>The XML layout file: activity_main.xml</a:t>
            </a:r>
          </a:p>
          <a:p>
            <a:pPr eaLnBrk="1" hangingPunct="1"/>
            <a:r>
              <a:rPr lang="en-US" altLang="en-US" dirty="0">
                <a:latin typeface="Arial" charset="0"/>
                <a:ea typeface="Arial" charset="0"/>
                <a:cs typeface="Arial" charset="0"/>
              </a:rPr>
              <a:t>Other XML files: strings.xml, styles.xml, dimens.xml, colors.xml.</a:t>
            </a:r>
          </a:p>
        </p:txBody>
      </p:sp>
    </p:spTree>
  </p:cSld>
  <p:clrMapOvr>
    <a:overrideClrMapping bg1="lt1" tx1="dk1" bg2="lt2" tx2="dk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746" name="Rectangle 2"/>
          <p:cNvSpPr>
            <a:spLocks noGrp="1" noChangeArrowheads="1"/>
          </p:cNvSpPr>
          <p:nvPr>
            <p:ph type="title" idx="4294967295"/>
          </p:nvPr>
        </p:nvSpPr>
        <p:spPr/>
        <p:txBody>
          <a:bodyPr/>
          <a:lstStyle/>
          <a:p>
            <a:pPr eaLnBrk="1" hangingPunct="1"/>
            <a:r>
              <a:rPr lang="en-US" altLang="en-US" dirty="0">
                <a:latin typeface="Arial" charset="0"/>
                <a:ea typeface="Arial" charset="0"/>
                <a:cs typeface="Arial" charset="0"/>
              </a:rPr>
              <a:t>activity_main.xml </a:t>
            </a:r>
            <a:r>
              <a:rPr lang="en-US" altLang="en-US" sz="1800" dirty="0">
                <a:latin typeface="Arial" charset="0"/>
                <a:ea typeface="Arial" charset="0"/>
                <a:cs typeface="Arial" charset="0"/>
              </a:rPr>
              <a:t>(5 of 9)</a:t>
            </a:r>
            <a:endParaRPr lang="en-US" altLang="en-US" dirty="0">
              <a:latin typeface="Arial" charset="0"/>
              <a:ea typeface="Arial" charset="0"/>
              <a:cs typeface="Arial" charset="0"/>
            </a:endParaRPr>
          </a:p>
        </p:txBody>
      </p:sp>
      <p:sp>
        <p:nvSpPr>
          <p:cNvPr id="31747" name="Rectangle 3"/>
          <p:cNvSpPr>
            <a:spLocks noGrp="1" noChangeArrowheads="1"/>
          </p:cNvSpPr>
          <p:nvPr>
            <p:ph type="body" idx="4294967295"/>
          </p:nvPr>
        </p:nvSpPr>
        <p:spPr/>
        <p:txBody>
          <a:bodyPr/>
          <a:lstStyle/>
          <a:p>
            <a:pPr eaLnBrk="1" hangingPunct="1"/>
            <a:r>
              <a:rPr lang="en-US" altLang="en-US">
                <a:latin typeface="Arial" charset="0"/>
                <a:ea typeface="Arial" charset="0"/>
                <a:cs typeface="Arial" charset="0"/>
              </a:rPr>
              <a:t>The TextView element is empty (has no content) and has three attributes.</a:t>
            </a:r>
          </a:p>
          <a:p>
            <a:pPr eaLnBrk="1" hangingPunct="1"/>
            <a:r>
              <a:rPr lang="en-US" altLang="en-US">
                <a:latin typeface="Arial" charset="0"/>
                <a:ea typeface="Arial" charset="0"/>
                <a:cs typeface="Arial" charset="0"/>
              </a:rPr>
              <a:t>A TextView element is an instance of the TextView class, which encapsulates the concept of a label.</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770" name="Rectangle 2"/>
          <p:cNvSpPr>
            <a:spLocks noGrp="1" noChangeArrowheads="1"/>
          </p:cNvSpPr>
          <p:nvPr>
            <p:ph type="title" idx="4294967295"/>
          </p:nvPr>
        </p:nvSpPr>
        <p:spPr/>
        <p:txBody>
          <a:bodyPr/>
          <a:lstStyle/>
          <a:p>
            <a:pPr eaLnBrk="1" hangingPunct="1"/>
            <a:r>
              <a:rPr lang="en-US" altLang="en-US" dirty="0">
                <a:latin typeface="Arial" charset="0"/>
                <a:ea typeface="Arial" charset="0"/>
                <a:cs typeface="Arial" charset="0"/>
              </a:rPr>
              <a:t>activity_main.xml </a:t>
            </a:r>
            <a:r>
              <a:rPr lang="en-US" altLang="en-US" sz="1800" dirty="0"/>
              <a:t>(6 of 9)</a:t>
            </a:r>
            <a:endParaRPr lang="en-US" altLang="en-US" dirty="0">
              <a:latin typeface="Arial" charset="0"/>
              <a:ea typeface="Arial" charset="0"/>
              <a:cs typeface="Arial" charset="0"/>
            </a:endParaRPr>
          </a:p>
        </p:txBody>
      </p:sp>
      <p:sp>
        <p:nvSpPr>
          <p:cNvPr id="32771" name="Rectangle 3"/>
          <p:cNvSpPr>
            <a:spLocks noGrp="1" noChangeArrowheads="1"/>
          </p:cNvSpPr>
          <p:nvPr>
            <p:ph type="body" idx="4294967295"/>
          </p:nvPr>
        </p:nvSpPr>
        <p:spPr/>
        <p:txBody>
          <a:bodyPr/>
          <a:lstStyle/>
          <a:p>
            <a:pPr marL="0" indent="0" eaLnBrk="1" hangingPunct="1">
              <a:buFontTx/>
              <a:buNone/>
            </a:pPr>
            <a:r>
              <a:rPr lang="en-US" altLang="en-US">
                <a:latin typeface="Arial" charset="0"/>
                <a:ea typeface="Arial" charset="0"/>
                <a:cs typeface="Arial" charset="0"/>
              </a:rPr>
              <a:t>&lt;TextView</a:t>
            </a:r>
            <a:br>
              <a:rPr lang="en-US" altLang="en-US">
                <a:latin typeface="Arial" charset="0"/>
                <a:ea typeface="Arial" charset="0"/>
                <a:cs typeface="Arial" charset="0"/>
              </a:rPr>
            </a:br>
            <a:r>
              <a:rPr lang="en-US" altLang="en-US">
                <a:latin typeface="Arial" charset="0"/>
                <a:ea typeface="Arial" charset="0"/>
                <a:cs typeface="Arial" charset="0"/>
              </a:rPr>
              <a:t>      android:layout_width="wrap_content"</a:t>
            </a:r>
            <a:br>
              <a:rPr lang="en-US" altLang="en-US">
                <a:latin typeface="Arial" charset="0"/>
                <a:ea typeface="Arial" charset="0"/>
                <a:cs typeface="Arial" charset="0"/>
              </a:rPr>
            </a:br>
            <a:r>
              <a:rPr lang="en-US" altLang="en-US">
                <a:latin typeface="Arial" charset="0"/>
                <a:ea typeface="Arial" charset="0"/>
                <a:cs typeface="Arial" charset="0"/>
              </a:rPr>
              <a:t>      android:layout_height="wrap_content"</a:t>
            </a:r>
            <a:br>
              <a:rPr lang="en-US" altLang="en-US">
                <a:latin typeface="Arial" charset="0"/>
                <a:ea typeface="Arial" charset="0"/>
                <a:cs typeface="Arial" charset="0"/>
              </a:rPr>
            </a:br>
            <a:r>
              <a:rPr lang="en-US" altLang="en-US">
                <a:latin typeface="Arial" charset="0"/>
                <a:ea typeface="Arial" charset="0"/>
                <a:cs typeface="Arial" charset="0"/>
              </a:rPr>
              <a:t>      android:text="Hello World!"/&gt;</a:t>
            </a:r>
            <a:br>
              <a:rPr lang="en-US" altLang="en-US">
                <a:latin typeface="Arial" charset="0"/>
                <a:ea typeface="Arial" charset="0"/>
                <a:cs typeface="Arial" charset="0"/>
              </a:rPr>
            </a:br>
            <a:endParaRPr lang="en-US" altLang="en-US">
              <a:latin typeface="Arial" charset="0"/>
              <a:ea typeface="Arial" charset="0"/>
              <a:cs typeface="Arial" charset="0"/>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794" name="Rectangle 2"/>
          <p:cNvSpPr>
            <a:spLocks noGrp="1" noChangeArrowheads="1"/>
          </p:cNvSpPr>
          <p:nvPr>
            <p:ph type="title" idx="4294967295"/>
          </p:nvPr>
        </p:nvSpPr>
        <p:spPr/>
        <p:txBody>
          <a:bodyPr/>
          <a:lstStyle/>
          <a:p>
            <a:pPr eaLnBrk="1" hangingPunct="1"/>
            <a:r>
              <a:rPr lang="en-US" altLang="en-US" dirty="0">
                <a:latin typeface="Arial" charset="0"/>
                <a:ea typeface="Arial" charset="0"/>
                <a:cs typeface="Arial" charset="0"/>
              </a:rPr>
              <a:t>activity_main.xml </a:t>
            </a:r>
            <a:r>
              <a:rPr lang="en-US" altLang="en-US" sz="1800" dirty="0">
                <a:latin typeface="Arial" charset="0"/>
                <a:ea typeface="Arial" charset="0"/>
                <a:cs typeface="Arial" charset="0"/>
              </a:rPr>
              <a:t>(7 of 9)</a:t>
            </a:r>
            <a:endParaRPr lang="en-US" altLang="en-US" dirty="0">
              <a:latin typeface="Arial" charset="0"/>
              <a:ea typeface="Arial" charset="0"/>
              <a:cs typeface="Arial" charset="0"/>
            </a:endParaRPr>
          </a:p>
        </p:txBody>
      </p:sp>
      <p:sp>
        <p:nvSpPr>
          <p:cNvPr id="33795" name="Rectangle 3"/>
          <p:cNvSpPr>
            <a:spLocks noGrp="1" noChangeArrowheads="1"/>
          </p:cNvSpPr>
          <p:nvPr>
            <p:ph type="body" idx="4294967295"/>
          </p:nvPr>
        </p:nvSpPr>
        <p:spPr/>
        <p:txBody>
          <a:bodyPr/>
          <a:lstStyle/>
          <a:p>
            <a:pPr eaLnBrk="1" hangingPunct="1"/>
            <a:r>
              <a:rPr lang="en-US" altLang="en-US" dirty="0">
                <a:latin typeface="Arial" charset="0"/>
                <a:ea typeface="Arial" charset="0"/>
                <a:cs typeface="Arial" charset="0"/>
              </a:rPr>
              <a:t>The three attributes are:</a:t>
            </a:r>
            <a:br>
              <a:rPr lang="en-US" altLang="en-US" dirty="0">
                <a:latin typeface="Arial" charset="0"/>
                <a:ea typeface="Arial" charset="0"/>
                <a:cs typeface="Arial" charset="0"/>
              </a:rPr>
            </a:br>
            <a:r>
              <a:rPr lang="en-US" altLang="en-US" dirty="0" err="1">
                <a:latin typeface="Arial" charset="0"/>
                <a:ea typeface="Arial" charset="0"/>
                <a:cs typeface="Arial" charset="0"/>
              </a:rPr>
              <a:t>android:layout_width</a:t>
            </a:r>
            <a:r>
              <a:rPr lang="en-US" altLang="en-US" dirty="0">
                <a:latin typeface="Arial" charset="0"/>
                <a:ea typeface="Arial" charset="0"/>
                <a:cs typeface="Arial" charset="0"/>
              </a:rPr>
              <a:t>, </a:t>
            </a:r>
            <a:r>
              <a:rPr lang="en-US" altLang="en-US" dirty="0" err="1">
                <a:latin typeface="Arial" charset="0"/>
                <a:ea typeface="Arial" charset="0"/>
                <a:cs typeface="Arial" charset="0"/>
              </a:rPr>
              <a:t>android:layout_height</a:t>
            </a:r>
            <a:r>
              <a:rPr lang="en-US" altLang="en-US" dirty="0">
                <a:latin typeface="Arial" charset="0"/>
                <a:ea typeface="Arial" charset="0"/>
                <a:cs typeface="Arial" charset="0"/>
              </a:rPr>
              <a:t>, </a:t>
            </a:r>
          </a:p>
          <a:p>
            <a:pPr eaLnBrk="1" hangingPunct="1">
              <a:buFontTx/>
              <a:buNone/>
            </a:pPr>
            <a:r>
              <a:rPr lang="en-US" altLang="en-US" dirty="0">
                <a:latin typeface="Arial" charset="0"/>
                <a:ea typeface="Arial" charset="0"/>
                <a:cs typeface="Arial" charset="0"/>
              </a:rPr>
              <a:t>    and </a:t>
            </a:r>
            <a:r>
              <a:rPr lang="en-US" altLang="en-US" dirty="0" err="1">
                <a:latin typeface="Arial" charset="0"/>
                <a:ea typeface="Arial" charset="0"/>
                <a:cs typeface="Arial" charset="0"/>
              </a:rPr>
              <a:t>android:text</a:t>
            </a:r>
            <a:r>
              <a:rPr lang="en-US" altLang="en-US" dirty="0">
                <a:latin typeface="Arial" charset="0"/>
                <a:ea typeface="Arial" charset="0"/>
                <a:cs typeface="Arial" charset="0"/>
              </a:rPr>
              <a:t>.</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4818" name="Rectangle 2"/>
          <p:cNvSpPr>
            <a:spLocks noGrp="1" noChangeArrowheads="1"/>
          </p:cNvSpPr>
          <p:nvPr>
            <p:ph type="title" idx="4294967295"/>
          </p:nvPr>
        </p:nvSpPr>
        <p:spPr/>
        <p:txBody>
          <a:bodyPr/>
          <a:lstStyle/>
          <a:p>
            <a:pPr eaLnBrk="1" hangingPunct="1"/>
            <a:r>
              <a:rPr lang="en-US" altLang="en-US" dirty="0">
                <a:latin typeface="Arial" charset="0"/>
                <a:ea typeface="Arial" charset="0"/>
                <a:cs typeface="Arial" charset="0"/>
              </a:rPr>
              <a:t>activity_main.xml </a:t>
            </a:r>
            <a:r>
              <a:rPr lang="en-US" altLang="en-US" sz="1800" dirty="0">
                <a:latin typeface="Arial" charset="0"/>
                <a:ea typeface="Arial" charset="0"/>
                <a:cs typeface="Arial" charset="0"/>
              </a:rPr>
              <a:t>(8 of 9)</a:t>
            </a:r>
            <a:endParaRPr lang="en-US" altLang="en-US" dirty="0">
              <a:latin typeface="Arial" charset="0"/>
              <a:ea typeface="Arial" charset="0"/>
              <a:cs typeface="Arial" charset="0"/>
            </a:endParaRPr>
          </a:p>
        </p:txBody>
      </p:sp>
      <p:sp>
        <p:nvSpPr>
          <p:cNvPr id="34819" name="Rectangle 3"/>
          <p:cNvSpPr>
            <a:spLocks noGrp="1" noChangeArrowheads="1"/>
          </p:cNvSpPr>
          <p:nvPr>
            <p:ph type="body" idx="4294967295"/>
          </p:nvPr>
        </p:nvSpPr>
        <p:spPr/>
        <p:txBody>
          <a:bodyPr/>
          <a:lstStyle/>
          <a:p>
            <a:pPr eaLnBrk="1" hangingPunct="1"/>
            <a:r>
              <a:rPr lang="en-US" altLang="en-US" sz="2800" dirty="0">
                <a:latin typeface="Arial" charset="0"/>
                <a:ea typeface="Arial" charset="0"/>
                <a:cs typeface="Arial" charset="0"/>
              </a:rPr>
              <a:t>The </a:t>
            </a:r>
            <a:r>
              <a:rPr lang="en-US" altLang="en-US" sz="2800" dirty="0" err="1">
                <a:latin typeface="Arial" charset="0"/>
                <a:ea typeface="Arial" charset="0"/>
                <a:cs typeface="Arial" charset="0"/>
              </a:rPr>
              <a:t>android:layout_width</a:t>
            </a:r>
            <a:r>
              <a:rPr lang="en-US" altLang="en-US" sz="2800" dirty="0">
                <a:latin typeface="Arial" charset="0"/>
                <a:ea typeface="Arial" charset="0"/>
                <a:cs typeface="Arial" charset="0"/>
              </a:rPr>
              <a:t> and </a:t>
            </a:r>
            <a:r>
              <a:rPr lang="en-US" altLang="en-US" sz="2800" dirty="0" err="1">
                <a:latin typeface="Arial" charset="0"/>
                <a:ea typeface="Arial" charset="0"/>
                <a:cs typeface="Arial" charset="0"/>
              </a:rPr>
              <a:t>android:layout_height</a:t>
            </a:r>
            <a:r>
              <a:rPr lang="en-US" altLang="en-US" sz="2800" dirty="0">
                <a:latin typeface="Arial" charset="0"/>
                <a:ea typeface="Arial" charset="0"/>
                <a:cs typeface="Arial" charset="0"/>
              </a:rPr>
              <a:t> attributes define the size of the </a:t>
            </a:r>
            <a:r>
              <a:rPr lang="en-US" altLang="en-US" sz="2800" dirty="0" err="1">
                <a:latin typeface="Arial" charset="0"/>
                <a:ea typeface="Arial" charset="0"/>
                <a:cs typeface="Arial" charset="0"/>
              </a:rPr>
              <a:t>TextView</a:t>
            </a:r>
            <a:r>
              <a:rPr lang="en-US" altLang="en-US" sz="2800" dirty="0">
                <a:latin typeface="Arial" charset="0"/>
                <a:ea typeface="Arial" charset="0"/>
                <a:cs typeface="Arial" charset="0"/>
              </a:rPr>
              <a:t>. </a:t>
            </a:r>
          </a:p>
          <a:p>
            <a:pPr eaLnBrk="1" hangingPunct="1"/>
            <a:r>
              <a:rPr lang="en-US" altLang="en-US" sz="2800" dirty="0">
                <a:latin typeface="Arial" charset="0"/>
                <a:ea typeface="Arial" charset="0"/>
                <a:cs typeface="Arial" charset="0"/>
              </a:rPr>
              <a:t>The value </a:t>
            </a:r>
            <a:r>
              <a:rPr lang="en-US" altLang="en-US" sz="2800" dirty="0" err="1">
                <a:latin typeface="Arial" charset="0"/>
                <a:ea typeface="Arial" charset="0"/>
                <a:cs typeface="Arial" charset="0"/>
              </a:rPr>
              <a:t>wrap_content</a:t>
            </a:r>
            <a:r>
              <a:rPr lang="en-US" altLang="en-US" sz="2800" dirty="0">
                <a:latin typeface="Arial" charset="0"/>
                <a:ea typeface="Arial" charset="0"/>
                <a:cs typeface="Arial" charset="0"/>
              </a:rPr>
              <a:t> means that it will be</a:t>
            </a:r>
            <a:br>
              <a:rPr lang="en-US" altLang="en-US" sz="2800" dirty="0">
                <a:latin typeface="Arial" charset="0"/>
                <a:ea typeface="Arial" charset="0"/>
                <a:cs typeface="Arial" charset="0"/>
              </a:rPr>
            </a:br>
            <a:r>
              <a:rPr lang="en-US" altLang="en-US" sz="2800" dirty="0">
                <a:latin typeface="Arial" charset="0"/>
                <a:ea typeface="Arial" charset="0"/>
                <a:cs typeface="Arial" charset="0"/>
              </a:rPr>
              <a:t>as small as possible so that their contents fit inside it.</a:t>
            </a:r>
          </a:p>
          <a:p>
            <a:pPr eaLnBrk="1" hangingPunct="1"/>
            <a:r>
              <a:rPr lang="en-US" altLang="en-US" sz="2800" dirty="0">
                <a:latin typeface="Arial" charset="0"/>
                <a:ea typeface="Arial" charset="0"/>
                <a:cs typeface="Arial" charset="0"/>
              </a:rPr>
              <a:t>The element “wraps” around its content.</a:t>
            </a:r>
          </a:p>
          <a:p>
            <a:pPr eaLnBrk="1" hangingPunct="1"/>
            <a:r>
              <a:rPr lang="en-US" altLang="en-US" sz="2800" dirty="0">
                <a:latin typeface="Arial" charset="0"/>
                <a:ea typeface="Arial" charset="0"/>
                <a:cs typeface="Arial" charset="0"/>
              </a:rPr>
              <a:t>By default, it appears at the top left corner of the screen.</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842" name="Rectangle 2"/>
          <p:cNvSpPr>
            <a:spLocks noGrp="1" noChangeArrowheads="1"/>
          </p:cNvSpPr>
          <p:nvPr>
            <p:ph type="title" idx="4294967295"/>
          </p:nvPr>
        </p:nvSpPr>
        <p:spPr/>
        <p:txBody>
          <a:bodyPr/>
          <a:lstStyle/>
          <a:p>
            <a:pPr eaLnBrk="1" hangingPunct="1"/>
            <a:r>
              <a:rPr lang="en-US" altLang="en-US" dirty="0">
                <a:latin typeface="Arial" charset="0"/>
                <a:ea typeface="Arial" charset="0"/>
                <a:cs typeface="Arial" charset="0"/>
              </a:rPr>
              <a:t>activity_main.xml </a:t>
            </a:r>
            <a:r>
              <a:rPr lang="en-US" altLang="en-US" sz="1800" dirty="0">
                <a:latin typeface="Arial" charset="0"/>
                <a:ea typeface="Arial" charset="0"/>
                <a:cs typeface="Arial" charset="0"/>
              </a:rPr>
              <a:t>(9 of 9)</a:t>
            </a:r>
            <a:endParaRPr lang="en-US" altLang="en-US" dirty="0">
              <a:latin typeface="Arial" charset="0"/>
              <a:ea typeface="Arial" charset="0"/>
              <a:cs typeface="Arial" charset="0"/>
            </a:endParaRPr>
          </a:p>
        </p:txBody>
      </p:sp>
      <p:sp>
        <p:nvSpPr>
          <p:cNvPr id="35843" name="Rectangle 3"/>
          <p:cNvSpPr>
            <a:spLocks noGrp="1" noChangeArrowheads="1"/>
          </p:cNvSpPr>
          <p:nvPr>
            <p:ph type="body" idx="4294967295"/>
          </p:nvPr>
        </p:nvSpPr>
        <p:spPr/>
        <p:txBody>
          <a:bodyPr/>
          <a:lstStyle/>
          <a:p>
            <a:pPr eaLnBrk="1" hangingPunct="1"/>
            <a:r>
              <a:rPr lang="en-US" altLang="en-US" dirty="0">
                <a:latin typeface="Arial" charset="0"/>
                <a:ea typeface="Arial" charset="0"/>
                <a:cs typeface="Arial" charset="0"/>
              </a:rPr>
              <a:t>The </a:t>
            </a:r>
            <a:r>
              <a:rPr lang="en-US" altLang="en-US" dirty="0" err="1">
                <a:latin typeface="Arial" charset="0"/>
                <a:ea typeface="Arial" charset="0"/>
                <a:cs typeface="Arial" charset="0"/>
              </a:rPr>
              <a:t>android:text</a:t>
            </a:r>
            <a:r>
              <a:rPr lang="en-US" altLang="en-US" dirty="0">
                <a:latin typeface="Arial" charset="0"/>
                <a:ea typeface="Arial" charset="0"/>
                <a:cs typeface="Arial" charset="0"/>
              </a:rPr>
              <a:t> attribute specifies the content of the </a:t>
            </a:r>
            <a:r>
              <a:rPr lang="en-US" altLang="en-US" dirty="0" err="1">
                <a:latin typeface="Arial" charset="0"/>
                <a:ea typeface="Arial" charset="0"/>
                <a:cs typeface="Arial" charset="0"/>
              </a:rPr>
              <a:t>TextView</a:t>
            </a:r>
            <a:r>
              <a:rPr lang="en-US" altLang="en-US" dirty="0">
                <a:latin typeface="Arial" charset="0"/>
                <a:ea typeface="Arial" charset="0"/>
                <a:cs typeface="Arial" charset="0"/>
              </a:rPr>
              <a:t> element. </a:t>
            </a:r>
          </a:p>
          <a:p>
            <a:pPr eaLnBrk="1" hangingPunct="1"/>
            <a:r>
              <a:rPr lang="en-US" altLang="en-US" dirty="0">
                <a:latin typeface="Arial" charset="0"/>
                <a:ea typeface="Arial" charset="0"/>
                <a:cs typeface="Arial" charset="0"/>
              </a:rPr>
              <a:t>Its value is “Hello World!”.</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866" name="Rectangle 2"/>
          <p:cNvSpPr>
            <a:spLocks noGrp="1" noChangeArrowheads="1"/>
          </p:cNvSpPr>
          <p:nvPr>
            <p:ph type="title" idx="4294967295"/>
          </p:nvPr>
        </p:nvSpPr>
        <p:spPr/>
        <p:txBody>
          <a:bodyPr/>
          <a:lstStyle/>
          <a:p>
            <a:pPr eaLnBrk="1" hangingPunct="1"/>
            <a:r>
              <a:rPr lang="en-US" altLang="en-US" dirty="0">
                <a:latin typeface="Arial" charset="0"/>
                <a:ea typeface="Arial" charset="0"/>
                <a:cs typeface="Arial" charset="0"/>
              </a:rPr>
              <a:t>dimens.xml </a:t>
            </a:r>
            <a:r>
              <a:rPr lang="en-US" altLang="en-US" sz="1800" dirty="0">
                <a:latin typeface="Arial" charset="0"/>
                <a:ea typeface="Arial" charset="0"/>
                <a:cs typeface="Arial" charset="0"/>
              </a:rPr>
              <a:t>(1 of 5)</a:t>
            </a:r>
            <a:endParaRPr lang="en-US" altLang="en-US" dirty="0">
              <a:latin typeface="Arial" charset="0"/>
              <a:ea typeface="Arial" charset="0"/>
              <a:cs typeface="Arial" charset="0"/>
            </a:endParaRPr>
          </a:p>
        </p:txBody>
      </p:sp>
      <p:sp>
        <p:nvSpPr>
          <p:cNvPr id="36867" name="Rectangle 3"/>
          <p:cNvSpPr>
            <a:spLocks noGrp="1" noChangeArrowheads="1"/>
          </p:cNvSpPr>
          <p:nvPr>
            <p:ph type="body" idx="4294967295"/>
          </p:nvPr>
        </p:nvSpPr>
        <p:spPr/>
        <p:txBody>
          <a:bodyPr/>
          <a:lstStyle/>
          <a:p>
            <a:pPr eaLnBrk="1" hangingPunct="1"/>
            <a:r>
              <a:rPr lang="en-US" altLang="en-US" dirty="0">
                <a:latin typeface="Arial" charset="0"/>
                <a:ea typeface="Arial" charset="0"/>
                <a:cs typeface="Arial" charset="0"/>
              </a:rPr>
              <a:t>The dimens.xml file is another (automatically generated) XML file; its contents comply with XML syntax.</a:t>
            </a:r>
          </a:p>
          <a:p>
            <a:pPr eaLnBrk="1" hangingPunct="1"/>
            <a:r>
              <a:rPr lang="en-US" altLang="en-US" dirty="0">
                <a:latin typeface="Arial" charset="0"/>
                <a:ea typeface="Arial" charset="0"/>
                <a:cs typeface="Arial" charset="0"/>
              </a:rPr>
              <a:t>It is used to define dimensions.</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890" name="Rectangle 2"/>
          <p:cNvSpPr>
            <a:spLocks noGrp="1" noChangeArrowheads="1"/>
          </p:cNvSpPr>
          <p:nvPr>
            <p:ph type="title" idx="4294967295"/>
          </p:nvPr>
        </p:nvSpPr>
        <p:spPr>
          <a:xfrm>
            <a:off x="762000" y="228600"/>
            <a:ext cx="7772400" cy="1143000"/>
          </a:xfrm>
        </p:spPr>
        <p:txBody>
          <a:bodyPr/>
          <a:lstStyle/>
          <a:p>
            <a:pPr eaLnBrk="1" hangingPunct="1"/>
            <a:r>
              <a:rPr lang="en-US" altLang="en-US" dirty="0">
                <a:latin typeface="Arial" charset="0"/>
                <a:ea typeface="Arial" charset="0"/>
                <a:cs typeface="Arial" charset="0"/>
              </a:rPr>
              <a:t>dimens.xml </a:t>
            </a:r>
            <a:r>
              <a:rPr lang="en-US" altLang="en-US" sz="1800" dirty="0">
                <a:latin typeface="Arial" charset="0"/>
                <a:ea typeface="Arial" charset="0"/>
                <a:cs typeface="Arial" charset="0"/>
              </a:rPr>
              <a:t>(2 of 5)</a:t>
            </a:r>
            <a:endParaRPr lang="en-US" altLang="en-US" dirty="0">
              <a:latin typeface="Arial" charset="0"/>
              <a:ea typeface="Arial" charset="0"/>
              <a:cs typeface="Arial" charset="0"/>
            </a:endParaRPr>
          </a:p>
        </p:txBody>
      </p:sp>
      <p:sp>
        <p:nvSpPr>
          <p:cNvPr id="37891" name="Rectangle 3"/>
          <p:cNvSpPr>
            <a:spLocks noGrp="1" noChangeArrowheads="1"/>
          </p:cNvSpPr>
          <p:nvPr>
            <p:ph type="body" idx="4294967295"/>
          </p:nvPr>
        </p:nvSpPr>
        <p:spPr>
          <a:xfrm>
            <a:off x="457200" y="1371600"/>
            <a:ext cx="8229600" cy="4724400"/>
          </a:xfrm>
        </p:spPr>
        <p:txBody>
          <a:bodyPr/>
          <a:lstStyle/>
          <a:p>
            <a:pPr marL="0" indent="0" eaLnBrk="1" hangingPunct="1">
              <a:buFontTx/>
              <a:buNone/>
              <a:defRPr/>
            </a:pPr>
            <a:r>
              <a:rPr lang="en-US" sz="2400" dirty="0">
                <a:latin typeface="Arial" charset="0"/>
                <a:ea typeface="Arial" charset="0"/>
                <a:cs typeface="Arial" charset="0"/>
              </a:rPr>
              <a:t>&lt;resources&gt;</a:t>
            </a:r>
            <a:br>
              <a:rPr lang="en-US" sz="2400" dirty="0">
                <a:latin typeface="Arial" charset="0"/>
                <a:ea typeface="Arial" charset="0"/>
                <a:cs typeface="Arial" charset="0"/>
              </a:rPr>
            </a:br>
            <a:r>
              <a:rPr lang="en-US" sz="2400" dirty="0">
                <a:latin typeface="Arial" charset="0"/>
                <a:ea typeface="Arial" charset="0"/>
                <a:cs typeface="Arial" charset="0"/>
              </a:rPr>
              <a:t>   &lt;!-- Default screen margins, per the Android Design  </a:t>
            </a:r>
          </a:p>
          <a:p>
            <a:pPr marL="0" indent="0" eaLnBrk="1" hangingPunct="1">
              <a:buFontTx/>
              <a:buNone/>
              <a:defRPr/>
            </a:pPr>
            <a:r>
              <a:rPr lang="en-US" sz="2400" dirty="0">
                <a:latin typeface="Arial" charset="0"/>
                <a:ea typeface="Arial" charset="0"/>
                <a:cs typeface="Arial" charset="0"/>
              </a:rPr>
              <a:t>          guidelines. --&gt;</a:t>
            </a:r>
            <a:br>
              <a:rPr lang="en-US" sz="2400" dirty="0">
                <a:latin typeface="Arial" charset="0"/>
                <a:ea typeface="Arial" charset="0"/>
                <a:cs typeface="Arial" charset="0"/>
              </a:rPr>
            </a:br>
            <a:r>
              <a:rPr lang="en-US" sz="2400" dirty="0">
                <a:latin typeface="Arial" charset="0"/>
                <a:ea typeface="Arial" charset="0"/>
                <a:cs typeface="Arial" charset="0"/>
              </a:rPr>
              <a:t>  &lt;</a:t>
            </a:r>
            <a:r>
              <a:rPr lang="en-US" sz="2400" dirty="0" err="1">
                <a:latin typeface="Arial" charset="0"/>
                <a:ea typeface="Arial" charset="0"/>
                <a:cs typeface="Arial" charset="0"/>
              </a:rPr>
              <a:t>dimen</a:t>
            </a:r>
            <a:r>
              <a:rPr lang="en-US" sz="2400" dirty="0">
                <a:latin typeface="Arial" charset="0"/>
                <a:ea typeface="Arial" charset="0"/>
                <a:cs typeface="Arial" charset="0"/>
              </a:rPr>
              <a:t> name="</a:t>
            </a:r>
            <a:r>
              <a:rPr lang="en-US" sz="2400" dirty="0" err="1">
                <a:latin typeface="Arial" charset="0"/>
                <a:ea typeface="Arial" charset="0"/>
                <a:cs typeface="Arial" charset="0"/>
              </a:rPr>
              <a:t>activity_horizontal_margin</a:t>
            </a:r>
            <a:r>
              <a:rPr lang="en-US" sz="2400" dirty="0">
                <a:latin typeface="Arial" charset="0"/>
                <a:ea typeface="Arial" charset="0"/>
                <a:cs typeface="Arial" charset="0"/>
              </a:rPr>
              <a:t>"&gt;16dp&lt;/</a:t>
            </a:r>
            <a:r>
              <a:rPr lang="en-US" sz="2400" dirty="0" err="1">
                <a:latin typeface="Arial" charset="0"/>
                <a:ea typeface="Arial" charset="0"/>
                <a:cs typeface="Arial" charset="0"/>
              </a:rPr>
              <a:t>dimen</a:t>
            </a:r>
            <a:r>
              <a:rPr lang="en-US" sz="2400" dirty="0">
                <a:latin typeface="Arial" charset="0"/>
                <a:ea typeface="Arial" charset="0"/>
                <a:cs typeface="Arial" charset="0"/>
              </a:rPr>
              <a:t>&gt;</a:t>
            </a:r>
            <a:br>
              <a:rPr lang="en-US" sz="2400" dirty="0">
                <a:latin typeface="Arial" charset="0"/>
                <a:ea typeface="Arial" charset="0"/>
                <a:cs typeface="Arial" charset="0"/>
              </a:rPr>
            </a:br>
            <a:r>
              <a:rPr lang="en-US" sz="2400" dirty="0">
                <a:latin typeface="Arial" charset="0"/>
                <a:ea typeface="Arial" charset="0"/>
                <a:cs typeface="Arial" charset="0"/>
              </a:rPr>
              <a:t>  &lt;</a:t>
            </a:r>
            <a:r>
              <a:rPr lang="en-US" sz="2400" dirty="0" err="1">
                <a:latin typeface="Arial" charset="0"/>
                <a:ea typeface="Arial" charset="0"/>
                <a:cs typeface="Arial" charset="0"/>
              </a:rPr>
              <a:t>dimen</a:t>
            </a:r>
            <a:r>
              <a:rPr lang="en-US" sz="2400" dirty="0">
                <a:latin typeface="Arial" charset="0"/>
                <a:ea typeface="Arial" charset="0"/>
                <a:cs typeface="Arial" charset="0"/>
              </a:rPr>
              <a:t> name="</a:t>
            </a:r>
            <a:r>
              <a:rPr lang="en-US" sz="2400" dirty="0" err="1">
                <a:latin typeface="Arial" charset="0"/>
                <a:ea typeface="Arial" charset="0"/>
                <a:cs typeface="Arial" charset="0"/>
              </a:rPr>
              <a:t>activity_vertical_margin</a:t>
            </a:r>
            <a:r>
              <a:rPr lang="en-US" sz="2400" dirty="0">
                <a:latin typeface="Arial" charset="0"/>
                <a:ea typeface="Arial" charset="0"/>
                <a:cs typeface="Arial" charset="0"/>
              </a:rPr>
              <a:t>"&gt;16dp&lt;/</a:t>
            </a:r>
            <a:r>
              <a:rPr lang="en-US" sz="2400" dirty="0" err="1">
                <a:latin typeface="Arial" charset="0"/>
                <a:ea typeface="Arial" charset="0"/>
                <a:cs typeface="Arial" charset="0"/>
              </a:rPr>
              <a:t>dimen</a:t>
            </a:r>
            <a:r>
              <a:rPr lang="en-US" sz="2400" dirty="0">
                <a:latin typeface="Arial" charset="0"/>
                <a:ea typeface="Arial" charset="0"/>
                <a:cs typeface="Arial" charset="0"/>
              </a:rPr>
              <a:t>&gt;</a:t>
            </a:r>
            <a:br>
              <a:rPr lang="en-US" sz="2400" dirty="0">
                <a:latin typeface="Arial" charset="0"/>
                <a:ea typeface="Arial" charset="0"/>
                <a:cs typeface="Arial" charset="0"/>
              </a:rPr>
            </a:br>
            <a:r>
              <a:rPr lang="en-US" sz="2400" dirty="0">
                <a:latin typeface="Arial" charset="0"/>
                <a:ea typeface="Arial" charset="0"/>
                <a:cs typeface="Arial" charset="0"/>
              </a:rPr>
              <a:t>&lt;/resources&gt;</a:t>
            </a:r>
          </a:p>
          <a:p>
            <a:pPr marL="0" indent="0" eaLnBrk="1" hangingPunct="1">
              <a:buFontTx/>
              <a:buNone/>
              <a:defRPr/>
            </a:pPr>
            <a:endParaRPr lang="en-US" sz="2400" dirty="0">
              <a:latin typeface="Arial" charset="0"/>
              <a:ea typeface="Arial" charset="0"/>
              <a:cs typeface="Arial" charset="0"/>
            </a:endParaRPr>
          </a:p>
          <a:p>
            <a:pPr eaLnBrk="1" hangingPunct="1">
              <a:defRPr/>
            </a:pPr>
            <a:r>
              <a:rPr lang="en-US" sz="2400" dirty="0" err="1">
                <a:latin typeface="Arial" charset="0"/>
                <a:ea typeface="Arial" charset="0"/>
                <a:cs typeface="Arial" charset="0"/>
              </a:rPr>
              <a:t>activity_horizontal_margin</a:t>
            </a:r>
            <a:r>
              <a:rPr lang="en-US" sz="2400" dirty="0">
                <a:latin typeface="Arial" charset="0"/>
                <a:ea typeface="Arial" charset="0"/>
                <a:cs typeface="Arial" charset="0"/>
              </a:rPr>
              <a:t> and </a:t>
            </a:r>
            <a:r>
              <a:rPr lang="en-US" sz="2400" dirty="0" err="1">
                <a:latin typeface="Arial" charset="0"/>
                <a:ea typeface="Arial" charset="0"/>
                <a:cs typeface="Arial" charset="0"/>
              </a:rPr>
              <a:t>activity_vertical_margin</a:t>
            </a:r>
            <a:r>
              <a:rPr lang="en-US" sz="2400" dirty="0">
                <a:latin typeface="Arial" charset="0"/>
                <a:ea typeface="Arial" charset="0"/>
                <a:cs typeface="Arial" charset="0"/>
              </a:rPr>
              <a:t> are used in activity_main.xml. </a:t>
            </a:r>
            <a:br>
              <a:rPr lang="en-US" sz="2400" dirty="0">
                <a:latin typeface="Arial" charset="0"/>
                <a:ea typeface="Arial" charset="0"/>
                <a:cs typeface="Arial" charset="0"/>
              </a:rPr>
            </a:br>
            <a:endParaRPr lang="en-US" sz="2400" dirty="0">
              <a:latin typeface="Arial" charset="0"/>
              <a:ea typeface="Arial" charset="0"/>
              <a:cs typeface="Arial" charset="0"/>
            </a:endParaRPr>
          </a:p>
          <a:p>
            <a:pPr marL="0" indent="0" eaLnBrk="1" hangingPunct="1">
              <a:buFontTx/>
              <a:buNone/>
              <a:defRPr/>
            </a:pPr>
            <a:endParaRPr lang="en-US" altLang="en-US" dirty="0">
              <a:latin typeface="Arial" charset="0"/>
              <a:ea typeface="Arial" charset="0"/>
              <a:cs typeface="Arial" charset="0"/>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8914" name="Rectangle 2"/>
          <p:cNvSpPr>
            <a:spLocks noGrp="1" noChangeArrowheads="1"/>
          </p:cNvSpPr>
          <p:nvPr>
            <p:ph type="title" idx="4294967295"/>
          </p:nvPr>
        </p:nvSpPr>
        <p:spPr>
          <a:xfrm>
            <a:off x="0" y="228600"/>
            <a:ext cx="8229600" cy="1143000"/>
          </a:xfrm>
        </p:spPr>
        <p:txBody>
          <a:bodyPr/>
          <a:lstStyle/>
          <a:p>
            <a:pPr eaLnBrk="1" hangingPunct="1"/>
            <a:r>
              <a:rPr lang="en-US" altLang="en-US" dirty="0">
                <a:latin typeface="Arial" charset="0"/>
                <a:ea typeface="Arial" charset="0"/>
                <a:cs typeface="Arial" charset="0"/>
              </a:rPr>
              <a:t>dimens.xml </a:t>
            </a:r>
            <a:r>
              <a:rPr lang="en-US" altLang="en-US" sz="1800" dirty="0">
                <a:latin typeface="Arial" charset="0"/>
                <a:ea typeface="Arial" charset="0"/>
                <a:cs typeface="Arial" charset="0"/>
              </a:rPr>
              <a:t>(3 of 5)</a:t>
            </a:r>
            <a:endParaRPr lang="en-US" altLang="en-US" dirty="0">
              <a:latin typeface="Arial" charset="0"/>
              <a:ea typeface="Arial" charset="0"/>
              <a:cs typeface="Arial" charset="0"/>
            </a:endParaRPr>
          </a:p>
        </p:txBody>
      </p:sp>
      <p:sp>
        <p:nvSpPr>
          <p:cNvPr id="111619" name="Rectangle 3"/>
          <p:cNvSpPr>
            <a:spLocks noGrp="1" noChangeArrowheads="1"/>
          </p:cNvSpPr>
          <p:nvPr>
            <p:ph type="body" idx="4294967295"/>
          </p:nvPr>
        </p:nvSpPr>
        <p:spPr>
          <a:xfrm>
            <a:off x="0" y="1600200"/>
            <a:ext cx="8229600" cy="4114800"/>
          </a:xfrm>
        </p:spPr>
        <p:txBody>
          <a:bodyPr/>
          <a:lstStyle/>
          <a:p>
            <a:pPr eaLnBrk="1" hangingPunct="1">
              <a:defRPr/>
            </a:pPr>
            <a:r>
              <a:rPr lang="en-US" altLang="en-US" dirty="0">
                <a:latin typeface="Arial" charset="0"/>
                <a:ea typeface="Arial" charset="0"/>
                <a:cs typeface="Arial" charset="0"/>
              </a:rPr>
              <a:t>The syntax for defining a dimension is</a:t>
            </a:r>
          </a:p>
          <a:p>
            <a:pPr eaLnBrk="1" hangingPunct="1">
              <a:buFontTx/>
              <a:buNone/>
              <a:defRPr/>
            </a:pPr>
            <a:r>
              <a:rPr lang="en-US" altLang="en-US" dirty="0">
                <a:latin typeface="Arial" charset="0"/>
                <a:ea typeface="Arial" charset="0"/>
                <a:cs typeface="Arial" charset="0"/>
              </a:rPr>
              <a:t>	&lt;</a:t>
            </a:r>
            <a:r>
              <a:rPr lang="en-US" altLang="en-US" dirty="0" err="1">
                <a:latin typeface="Arial" charset="0"/>
                <a:ea typeface="Arial" charset="0"/>
                <a:cs typeface="Arial" charset="0"/>
              </a:rPr>
              <a:t>dimen</a:t>
            </a:r>
            <a:r>
              <a:rPr lang="en-US" altLang="en-US" dirty="0">
                <a:latin typeface="Arial" charset="0"/>
                <a:ea typeface="Arial" charset="0"/>
                <a:cs typeface="Arial" charset="0"/>
              </a:rPr>
              <a:t> name = "</a:t>
            </a:r>
            <a:r>
              <a:rPr lang="en-US" altLang="en-US" dirty="0" err="1">
                <a:latin typeface="Arial" charset="0"/>
                <a:ea typeface="Arial" charset="0"/>
                <a:cs typeface="Arial" charset="0"/>
              </a:rPr>
              <a:t>dimensionName</a:t>
            </a:r>
            <a:r>
              <a:rPr lang="en-US" altLang="en-US" dirty="0">
                <a:latin typeface="Arial" charset="0"/>
                <a:ea typeface="Arial" charset="0"/>
                <a:cs typeface="Arial" charset="0"/>
              </a:rPr>
              <a:t>"&gt; </a:t>
            </a:r>
            <a:r>
              <a:rPr lang="en-US" altLang="en-US" dirty="0" err="1">
                <a:latin typeface="Arial" charset="0"/>
                <a:ea typeface="Arial" charset="0"/>
                <a:cs typeface="Arial" charset="0"/>
              </a:rPr>
              <a:t>valueOfDimension</a:t>
            </a:r>
            <a:r>
              <a:rPr lang="en-US" altLang="en-US" dirty="0">
                <a:latin typeface="Arial" charset="0"/>
                <a:ea typeface="Arial" charset="0"/>
                <a:cs typeface="Arial" charset="0"/>
              </a:rPr>
              <a:t>&lt;/</a:t>
            </a:r>
            <a:r>
              <a:rPr lang="en-US" altLang="en-US" dirty="0" err="1">
                <a:latin typeface="Arial" charset="0"/>
                <a:ea typeface="Arial" charset="0"/>
                <a:cs typeface="Arial" charset="0"/>
              </a:rPr>
              <a:t>dimen</a:t>
            </a:r>
            <a:r>
              <a:rPr lang="en-US" altLang="en-US" dirty="0">
                <a:latin typeface="Arial" charset="0"/>
                <a:ea typeface="Arial" charset="0"/>
                <a:cs typeface="Arial" charset="0"/>
              </a:rPr>
              <a:t>&gt;</a:t>
            </a:r>
          </a:p>
        </p:txBody>
      </p:sp>
    </p:spTree>
  </p:cSld>
  <p:clrMapOvr>
    <a:overrideClrMapping bg1="lt1" tx1="dk1" bg2="lt2" tx2="dk2" accent1="accent1" accent2="accent2" accent3="accent3" accent4="accent4" accent5="accent5" accent6="accent6" hlink="hlink" folHlink="folHlink"/>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9938" name="Rectangle 2"/>
          <p:cNvSpPr>
            <a:spLocks noGrp="1" noChangeArrowheads="1"/>
          </p:cNvSpPr>
          <p:nvPr>
            <p:ph type="title" idx="4294967295"/>
          </p:nvPr>
        </p:nvSpPr>
        <p:spPr>
          <a:xfrm>
            <a:off x="0" y="228600"/>
            <a:ext cx="8229600" cy="1143000"/>
          </a:xfrm>
        </p:spPr>
        <p:txBody>
          <a:bodyPr/>
          <a:lstStyle/>
          <a:p>
            <a:pPr eaLnBrk="1" hangingPunct="1"/>
            <a:r>
              <a:rPr lang="en-US" altLang="en-US" dirty="0">
                <a:latin typeface="Arial" charset="0"/>
                <a:ea typeface="Arial" charset="0"/>
                <a:cs typeface="Arial" charset="0"/>
              </a:rPr>
              <a:t>dimens.xml </a:t>
            </a:r>
            <a:r>
              <a:rPr lang="en-US" altLang="en-US" sz="1800" dirty="0">
                <a:latin typeface="Arial" charset="0"/>
                <a:ea typeface="Arial" charset="0"/>
                <a:cs typeface="Arial" charset="0"/>
              </a:rPr>
              <a:t>(4 of 5)</a:t>
            </a:r>
            <a:endParaRPr lang="en-US" altLang="en-US" dirty="0">
              <a:latin typeface="Arial" charset="0"/>
              <a:ea typeface="Arial" charset="0"/>
              <a:cs typeface="Arial" charset="0"/>
            </a:endParaRPr>
          </a:p>
        </p:txBody>
      </p:sp>
      <p:sp>
        <p:nvSpPr>
          <p:cNvPr id="37891" name="Rectangle 3"/>
          <p:cNvSpPr>
            <a:spLocks noGrp="1" noChangeArrowheads="1"/>
          </p:cNvSpPr>
          <p:nvPr>
            <p:ph type="body" idx="4294967295"/>
          </p:nvPr>
        </p:nvSpPr>
        <p:spPr>
          <a:xfrm>
            <a:off x="0" y="1371600"/>
            <a:ext cx="8229600" cy="4724400"/>
          </a:xfrm>
        </p:spPr>
        <p:txBody>
          <a:bodyPr/>
          <a:lstStyle/>
          <a:p>
            <a:pPr eaLnBrk="1" hangingPunct="1">
              <a:defRPr/>
            </a:pPr>
            <a:r>
              <a:rPr lang="en-US" dirty="0">
                <a:latin typeface="Arial" charset="0"/>
                <a:ea typeface="Arial" charset="0"/>
                <a:cs typeface="Arial" charset="0"/>
              </a:rPr>
              <a:t>We can change the margin values as follows:</a:t>
            </a:r>
          </a:p>
          <a:p>
            <a:pPr marL="0" indent="0" eaLnBrk="1" hangingPunct="1">
              <a:buFontTx/>
              <a:buNone/>
              <a:defRPr/>
            </a:pPr>
            <a:endParaRPr lang="en-US" sz="2400" dirty="0">
              <a:latin typeface="Arial" charset="0"/>
              <a:ea typeface="Arial" charset="0"/>
              <a:cs typeface="Arial" charset="0"/>
            </a:endParaRPr>
          </a:p>
          <a:p>
            <a:pPr marL="0" indent="0" eaLnBrk="1" hangingPunct="1">
              <a:buFontTx/>
              <a:buNone/>
              <a:defRPr/>
            </a:pPr>
            <a:r>
              <a:rPr lang="en-US" sz="2400" dirty="0">
                <a:latin typeface="Arial" charset="0"/>
                <a:ea typeface="Arial" charset="0"/>
                <a:cs typeface="Arial" charset="0"/>
              </a:rPr>
              <a:t>&lt;resources&gt;</a:t>
            </a:r>
            <a:br>
              <a:rPr lang="en-US" sz="2400" dirty="0">
                <a:latin typeface="Arial" charset="0"/>
                <a:ea typeface="Arial" charset="0"/>
                <a:cs typeface="Arial" charset="0"/>
              </a:rPr>
            </a:br>
            <a:r>
              <a:rPr lang="en-US" sz="2400" dirty="0">
                <a:latin typeface="Arial" charset="0"/>
                <a:ea typeface="Arial" charset="0"/>
                <a:cs typeface="Arial" charset="0"/>
              </a:rPr>
              <a:t>&lt;</a:t>
            </a:r>
            <a:r>
              <a:rPr lang="en-US" sz="2400" dirty="0" err="1">
                <a:latin typeface="Arial" charset="0"/>
                <a:ea typeface="Arial" charset="0"/>
                <a:cs typeface="Arial" charset="0"/>
              </a:rPr>
              <a:t>dimen</a:t>
            </a:r>
            <a:r>
              <a:rPr lang="en-US" sz="2400" dirty="0">
                <a:latin typeface="Arial" charset="0"/>
                <a:ea typeface="Arial" charset="0"/>
                <a:cs typeface="Arial" charset="0"/>
              </a:rPr>
              <a:t> name="</a:t>
            </a:r>
            <a:r>
              <a:rPr lang="en-US" sz="2400" dirty="0" err="1">
                <a:latin typeface="Arial" charset="0"/>
                <a:ea typeface="Arial" charset="0"/>
                <a:cs typeface="Arial" charset="0"/>
              </a:rPr>
              <a:t>activity_horizontal_margin</a:t>
            </a:r>
            <a:r>
              <a:rPr lang="en-US" sz="2400" dirty="0">
                <a:latin typeface="Arial" charset="0"/>
                <a:ea typeface="Arial" charset="0"/>
                <a:cs typeface="Arial" charset="0"/>
              </a:rPr>
              <a:t>"&gt;50dp&lt;/</a:t>
            </a:r>
            <a:r>
              <a:rPr lang="en-US" sz="2400" dirty="0" err="1">
                <a:latin typeface="Arial" charset="0"/>
                <a:ea typeface="Arial" charset="0"/>
                <a:cs typeface="Arial" charset="0"/>
              </a:rPr>
              <a:t>dimen</a:t>
            </a:r>
            <a:r>
              <a:rPr lang="en-US" sz="2400" dirty="0">
                <a:latin typeface="Arial" charset="0"/>
                <a:ea typeface="Arial" charset="0"/>
                <a:cs typeface="Arial" charset="0"/>
              </a:rPr>
              <a:t>&gt;</a:t>
            </a:r>
            <a:br>
              <a:rPr lang="en-US" sz="2400" dirty="0">
                <a:latin typeface="Arial" charset="0"/>
                <a:ea typeface="Arial" charset="0"/>
                <a:cs typeface="Arial" charset="0"/>
              </a:rPr>
            </a:br>
            <a:r>
              <a:rPr lang="en-US" sz="2400" dirty="0">
                <a:latin typeface="Arial" charset="0"/>
                <a:ea typeface="Arial" charset="0"/>
                <a:cs typeface="Arial" charset="0"/>
              </a:rPr>
              <a:t>  &lt;</a:t>
            </a:r>
            <a:r>
              <a:rPr lang="en-US" sz="2400" dirty="0" err="1">
                <a:latin typeface="Arial" charset="0"/>
                <a:ea typeface="Arial" charset="0"/>
                <a:cs typeface="Arial" charset="0"/>
              </a:rPr>
              <a:t>dimen</a:t>
            </a:r>
            <a:r>
              <a:rPr lang="en-US" sz="2400" dirty="0">
                <a:latin typeface="Arial" charset="0"/>
                <a:ea typeface="Arial" charset="0"/>
                <a:cs typeface="Arial" charset="0"/>
              </a:rPr>
              <a:t> name="</a:t>
            </a:r>
            <a:r>
              <a:rPr lang="en-US" sz="2400" dirty="0" err="1">
                <a:latin typeface="Arial" charset="0"/>
                <a:ea typeface="Arial" charset="0"/>
                <a:cs typeface="Arial" charset="0"/>
              </a:rPr>
              <a:t>activity_vertical_margin</a:t>
            </a:r>
            <a:r>
              <a:rPr lang="en-US" sz="2400" dirty="0">
                <a:latin typeface="Arial" charset="0"/>
                <a:ea typeface="Arial" charset="0"/>
                <a:cs typeface="Arial" charset="0"/>
              </a:rPr>
              <a:t>"&gt;100dp&lt;/</a:t>
            </a:r>
            <a:r>
              <a:rPr lang="en-US" sz="2400" dirty="0" err="1">
                <a:latin typeface="Arial" charset="0"/>
                <a:ea typeface="Arial" charset="0"/>
                <a:cs typeface="Arial" charset="0"/>
              </a:rPr>
              <a:t>dimen</a:t>
            </a:r>
            <a:r>
              <a:rPr lang="en-US" sz="2400" dirty="0">
                <a:latin typeface="Arial" charset="0"/>
                <a:ea typeface="Arial" charset="0"/>
                <a:cs typeface="Arial" charset="0"/>
              </a:rPr>
              <a:t>&gt;</a:t>
            </a:r>
            <a:br>
              <a:rPr lang="en-US" sz="2400" dirty="0">
                <a:latin typeface="Arial" charset="0"/>
                <a:ea typeface="Arial" charset="0"/>
                <a:cs typeface="Arial" charset="0"/>
              </a:rPr>
            </a:br>
            <a:r>
              <a:rPr lang="en-US" sz="2400" dirty="0">
                <a:latin typeface="Arial" charset="0"/>
                <a:ea typeface="Arial" charset="0"/>
                <a:cs typeface="Arial" charset="0"/>
              </a:rPr>
              <a:t>&lt;/resources&gt;</a:t>
            </a:r>
          </a:p>
          <a:p>
            <a:pPr marL="0" indent="0" eaLnBrk="1" hangingPunct="1">
              <a:buFontTx/>
              <a:buNone/>
              <a:defRPr/>
            </a:pPr>
            <a:endParaRPr lang="en-US" sz="2400" dirty="0">
              <a:latin typeface="Arial" charset="0"/>
              <a:ea typeface="Arial" charset="0"/>
              <a:cs typeface="Arial" charset="0"/>
            </a:endParaRPr>
          </a:p>
          <a:p>
            <a:pPr marL="0" indent="0" eaLnBrk="1" hangingPunct="1">
              <a:buFontTx/>
              <a:buNone/>
              <a:defRPr/>
            </a:pPr>
            <a:endParaRPr lang="en-US" altLang="en-US" dirty="0">
              <a:latin typeface="Arial" charset="0"/>
              <a:ea typeface="Arial" charset="0"/>
              <a:cs typeface="Arial" charset="0"/>
            </a:endParaRPr>
          </a:p>
        </p:txBody>
      </p:sp>
    </p:spTree>
  </p:cSld>
  <p:clrMapOvr>
    <a:overrideClrMapping bg1="lt1" tx1="dk1" bg2="lt2" tx2="dk2" accent1="accent1" accent2="accent2" accent3="accent3" accent4="accent4" accent5="accent5" accent6="accent6" hlink="hlink" folHlink="folHlink"/>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62" name="Rectangle 2"/>
          <p:cNvSpPr>
            <a:spLocks noGrp="1" noChangeArrowheads="1"/>
          </p:cNvSpPr>
          <p:nvPr>
            <p:ph type="title" idx="4294967295"/>
          </p:nvPr>
        </p:nvSpPr>
        <p:spPr>
          <a:xfrm>
            <a:off x="0" y="228600"/>
            <a:ext cx="8229600" cy="1143000"/>
          </a:xfrm>
        </p:spPr>
        <p:txBody>
          <a:bodyPr/>
          <a:lstStyle/>
          <a:p>
            <a:pPr eaLnBrk="1" hangingPunct="1"/>
            <a:r>
              <a:rPr lang="en-US" altLang="en-US" dirty="0">
                <a:latin typeface="Arial" charset="0"/>
                <a:ea typeface="Arial" charset="0"/>
                <a:cs typeface="Arial" charset="0"/>
              </a:rPr>
              <a:t>dimens.xml </a:t>
            </a:r>
            <a:r>
              <a:rPr lang="en-US" altLang="en-US" sz="1800" dirty="0">
                <a:latin typeface="Arial" charset="0"/>
                <a:ea typeface="Arial" charset="0"/>
                <a:cs typeface="Arial" charset="0"/>
              </a:rPr>
              <a:t>(5 of 5)</a:t>
            </a:r>
            <a:endParaRPr lang="en-US" altLang="en-US" dirty="0">
              <a:latin typeface="Arial" charset="0"/>
              <a:ea typeface="Arial" charset="0"/>
              <a:cs typeface="Arial" charset="0"/>
            </a:endParaRPr>
          </a:p>
        </p:txBody>
      </p:sp>
      <p:sp>
        <p:nvSpPr>
          <p:cNvPr id="37891" name="Rectangle 3"/>
          <p:cNvSpPr>
            <a:spLocks noGrp="1" noChangeArrowheads="1"/>
          </p:cNvSpPr>
          <p:nvPr>
            <p:ph type="body" idx="4294967295"/>
          </p:nvPr>
        </p:nvSpPr>
        <p:spPr>
          <a:xfrm>
            <a:off x="0" y="1600200"/>
            <a:ext cx="8229600" cy="4114800"/>
          </a:xfrm>
        </p:spPr>
        <p:txBody>
          <a:bodyPr/>
          <a:lstStyle/>
          <a:p>
            <a:pPr eaLnBrk="1" hangingPunct="1">
              <a:defRPr/>
            </a:pPr>
            <a:r>
              <a:rPr lang="en-US" dirty="0">
                <a:latin typeface="Arial" charset="0"/>
                <a:ea typeface="Arial" charset="0"/>
                <a:cs typeface="Arial" charset="0"/>
              </a:rPr>
              <a:t>The preview shows the new margins:</a:t>
            </a:r>
          </a:p>
          <a:p>
            <a:pPr marL="0" indent="0" eaLnBrk="1" hangingPunct="1">
              <a:buFontTx/>
              <a:buNone/>
              <a:defRPr/>
            </a:pPr>
            <a:endParaRPr lang="en-US" sz="2400" dirty="0">
              <a:latin typeface="Arial" charset="0"/>
              <a:ea typeface="Arial" charset="0"/>
              <a:cs typeface="Arial" charset="0"/>
            </a:endParaRPr>
          </a:p>
          <a:p>
            <a:pPr marL="0" indent="0" eaLnBrk="1" hangingPunct="1">
              <a:buFontTx/>
              <a:buNone/>
              <a:defRPr/>
            </a:pPr>
            <a:endParaRPr lang="en-US" sz="2400" dirty="0">
              <a:latin typeface="Arial" charset="0"/>
              <a:ea typeface="Arial" charset="0"/>
              <a:cs typeface="Arial" charset="0"/>
            </a:endParaRPr>
          </a:p>
          <a:p>
            <a:pPr marL="0" indent="0" eaLnBrk="1" hangingPunct="1">
              <a:buFontTx/>
              <a:buNone/>
              <a:defRPr/>
            </a:pPr>
            <a:endParaRPr lang="en-US" altLang="en-US" dirty="0">
              <a:latin typeface="Arial" charset="0"/>
              <a:ea typeface="Arial" charset="0"/>
              <a:cs typeface="Arial" charset="0"/>
            </a:endParaRPr>
          </a:p>
        </p:txBody>
      </p:sp>
      <p:pic>
        <p:nvPicPr>
          <p:cNvPr id="3074" name="Picture 2" descr="\\10.1.1.17\productions\ART\ART PROCESS\PPT Projects\Franceschi_PPT_163645\EPS files\Chapter 1\9781284093650_CH01_FIGF13.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00400" y="2209800"/>
            <a:ext cx="2480056" cy="4116275"/>
          </a:xfrm>
          <a:prstGeom prst="rect">
            <a:avLst/>
          </a:prstGeom>
          <a:noFill/>
          <a:extLst>
            <a:ext uri="{909E8E84-426E-40DD-AFC4-6F175D3DCCD1}">
              <a14:hiddenFill xmlns:a14="http://schemas.microsoft.com/office/drawing/2010/main">
                <a:solidFill>
                  <a:srgbClr val="FFFFFF"/>
                </a:solidFill>
              </a14:hiddenFill>
            </a:ext>
          </a:extLst>
        </p:spPr>
      </p:pic>
    </p:spTree>
  </p:cSld>
  <p:clrMapOvr>
    <a:overrideClrMapping bg1="lt1" tx1="dk1" bg2="lt2" tx2="dk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title" idx="4294967295"/>
          </p:nvPr>
        </p:nvSpPr>
        <p:spPr>
          <a:xfrm>
            <a:off x="0" y="228600"/>
            <a:ext cx="8229600" cy="1143000"/>
          </a:xfrm>
        </p:spPr>
        <p:txBody>
          <a:bodyPr/>
          <a:lstStyle/>
          <a:p>
            <a:pPr eaLnBrk="1" hangingPunct="1"/>
            <a:r>
              <a:rPr lang="en-US" altLang="en-US" dirty="0">
                <a:latin typeface="Arial" charset="0"/>
                <a:ea typeface="Arial" charset="0"/>
                <a:cs typeface="Arial" charset="0"/>
              </a:rPr>
              <a:t>Hello Android </a:t>
            </a:r>
            <a:r>
              <a:rPr lang="en-US" altLang="en-US" sz="1800" dirty="0">
                <a:latin typeface="Arial" charset="0"/>
                <a:ea typeface="Arial" charset="0"/>
                <a:cs typeface="Arial" charset="0"/>
              </a:rPr>
              <a:t>(2 of 2)</a:t>
            </a:r>
            <a:endParaRPr lang="en-US" altLang="en-US" dirty="0">
              <a:latin typeface="Arial" charset="0"/>
              <a:ea typeface="Arial" charset="0"/>
              <a:cs typeface="Arial" charset="0"/>
            </a:endParaRPr>
          </a:p>
        </p:txBody>
      </p:sp>
      <p:sp>
        <p:nvSpPr>
          <p:cNvPr id="5123" name="Rectangle 3"/>
          <p:cNvSpPr>
            <a:spLocks noGrp="1" noChangeArrowheads="1"/>
          </p:cNvSpPr>
          <p:nvPr>
            <p:ph type="body" idx="4294967295"/>
          </p:nvPr>
        </p:nvSpPr>
        <p:spPr>
          <a:xfrm>
            <a:off x="0" y="1600200"/>
            <a:ext cx="8229600" cy="4114800"/>
          </a:xfrm>
        </p:spPr>
        <p:txBody>
          <a:bodyPr/>
          <a:lstStyle/>
          <a:p>
            <a:pPr eaLnBrk="1" hangingPunct="1"/>
            <a:r>
              <a:rPr lang="en-US" altLang="en-US" dirty="0">
                <a:latin typeface="Arial" charset="0"/>
                <a:ea typeface="Arial" charset="0"/>
                <a:cs typeface="Arial" charset="0"/>
              </a:rPr>
              <a:t>Running in the emulator</a:t>
            </a:r>
          </a:p>
          <a:p>
            <a:pPr eaLnBrk="1" hangingPunct="1"/>
            <a:r>
              <a:rPr lang="en-US" altLang="en-US" dirty="0">
                <a:latin typeface="Arial" charset="0"/>
                <a:ea typeface="Arial" charset="0"/>
                <a:cs typeface="Arial" charset="0"/>
              </a:rPr>
              <a:t>Running on a device</a:t>
            </a:r>
          </a:p>
          <a:p>
            <a:pPr eaLnBrk="1" hangingPunct="1"/>
            <a:r>
              <a:rPr lang="en-US" altLang="en-US" dirty="0">
                <a:latin typeface="Arial" charset="0"/>
                <a:ea typeface="Arial" charset="0"/>
                <a:cs typeface="Arial" charset="0"/>
              </a:rPr>
              <a:t>The Activity (</a:t>
            </a:r>
            <a:r>
              <a:rPr lang="en-US" altLang="en-US" dirty="0" err="1">
                <a:latin typeface="Arial" charset="0"/>
                <a:ea typeface="Arial" charset="0"/>
                <a:cs typeface="Arial" charset="0"/>
              </a:rPr>
              <a:t>MainActivity</a:t>
            </a:r>
            <a:r>
              <a:rPr lang="en-US" altLang="en-US" dirty="0">
                <a:latin typeface="Arial" charset="0"/>
                <a:ea typeface="Arial" charset="0"/>
                <a:cs typeface="Arial" charset="0"/>
              </a:rPr>
              <a:t>) class</a:t>
            </a:r>
          </a:p>
          <a:p>
            <a:pPr eaLnBrk="1" hangingPunct="1"/>
            <a:r>
              <a:rPr lang="en-US" altLang="en-US" dirty="0">
                <a:latin typeface="Arial" charset="0"/>
                <a:ea typeface="Arial" charset="0"/>
                <a:cs typeface="Arial" charset="0"/>
              </a:rPr>
              <a:t>Debugging the app: Using Logcat</a:t>
            </a:r>
          </a:p>
        </p:txBody>
      </p:sp>
    </p:spTree>
  </p:cSld>
  <p:clrMapOvr>
    <a:overrideClrMapping bg1="lt1" tx1="dk1" bg2="lt2" tx2="dk2" accent1="accent1" accent2="accent2" accent3="accent3" accent4="accent4" accent5="accent5" accent6="accent6" hlink="hlink" folHlink="folHlink"/>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986" name="Rectangle 2"/>
          <p:cNvSpPr>
            <a:spLocks noGrp="1" noChangeArrowheads="1"/>
          </p:cNvSpPr>
          <p:nvPr>
            <p:ph type="title" idx="4294967295"/>
          </p:nvPr>
        </p:nvSpPr>
        <p:spPr>
          <a:xfrm>
            <a:off x="0" y="228600"/>
            <a:ext cx="8229600" cy="1143000"/>
          </a:xfrm>
        </p:spPr>
        <p:txBody>
          <a:bodyPr/>
          <a:lstStyle/>
          <a:p>
            <a:pPr eaLnBrk="1" hangingPunct="1"/>
            <a:r>
              <a:rPr lang="en-US" altLang="en-US" dirty="0">
                <a:latin typeface="Arial" charset="0"/>
                <a:ea typeface="Arial" charset="0"/>
                <a:cs typeface="Arial" charset="0"/>
              </a:rPr>
              <a:t>strings.xml </a:t>
            </a:r>
            <a:r>
              <a:rPr lang="en-US" altLang="en-US" sz="1800" dirty="0">
                <a:latin typeface="Arial" charset="0"/>
                <a:ea typeface="Arial" charset="0"/>
                <a:cs typeface="Arial" charset="0"/>
              </a:rPr>
              <a:t>(1 of 4)</a:t>
            </a:r>
            <a:endParaRPr lang="en-US" altLang="en-US" dirty="0">
              <a:latin typeface="Arial" charset="0"/>
              <a:ea typeface="Arial" charset="0"/>
              <a:cs typeface="Arial" charset="0"/>
            </a:endParaRPr>
          </a:p>
        </p:txBody>
      </p:sp>
      <p:sp>
        <p:nvSpPr>
          <p:cNvPr id="41987" name="Rectangle 3"/>
          <p:cNvSpPr>
            <a:spLocks noGrp="1" noChangeArrowheads="1"/>
          </p:cNvSpPr>
          <p:nvPr>
            <p:ph type="body" idx="4294967295"/>
          </p:nvPr>
        </p:nvSpPr>
        <p:spPr>
          <a:xfrm>
            <a:off x="0" y="1600200"/>
            <a:ext cx="8229600" cy="4114800"/>
          </a:xfrm>
        </p:spPr>
        <p:txBody>
          <a:bodyPr/>
          <a:lstStyle/>
          <a:p>
            <a:pPr eaLnBrk="1" hangingPunct="1"/>
            <a:r>
              <a:rPr lang="en-US" altLang="en-US" dirty="0">
                <a:latin typeface="Arial" charset="0"/>
                <a:ea typeface="Arial" charset="0"/>
                <a:cs typeface="Arial" charset="0"/>
              </a:rPr>
              <a:t>The strings.xml is another (automatically generated) XML file; its contents comply with XML syntax.</a:t>
            </a:r>
          </a:p>
          <a:p>
            <a:pPr eaLnBrk="1" hangingPunct="1"/>
            <a:r>
              <a:rPr lang="en-US" altLang="en-US" dirty="0">
                <a:latin typeface="Arial" charset="0"/>
                <a:ea typeface="Arial" charset="0"/>
                <a:cs typeface="Arial" charset="0"/>
              </a:rPr>
              <a:t>One string is defined in the strings.xml file: </a:t>
            </a:r>
            <a:r>
              <a:rPr lang="en-US" altLang="en-US" dirty="0" err="1">
                <a:latin typeface="Arial" charset="0"/>
                <a:ea typeface="Arial" charset="0"/>
                <a:cs typeface="Arial" charset="0"/>
              </a:rPr>
              <a:t>app_name</a:t>
            </a:r>
            <a:r>
              <a:rPr lang="en-US" altLang="en-US" dirty="0">
                <a:latin typeface="Arial" charset="0"/>
                <a:ea typeface="Arial" charset="0"/>
                <a:cs typeface="Arial" charset="0"/>
              </a:rPr>
              <a:t>.</a:t>
            </a:r>
          </a:p>
        </p:txBody>
      </p:sp>
    </p:spTree>
  </p:cSld>
  <p:clrMapOvr>
    <a:overrideClrMapping bg1="lt1" tx1="dk1" bg2="lt2" tx2="dk2" accent1="accent1" accent2="accent2" accent3="accent3" accent4="accent4" accent5="accent5" accent6="accent6" hlink="hlink" folHlink="folHlink"/>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Rectangle 2"/>
          <p:cNvSpPr>
            <a:spLocks noGrp="1" noChangeArrowheads="1"/>
          </p:cNvSpPr>
          <p:nvPr>
            <p:ph type="title" idx="4294967295"/>
          </p:nvPr>
        </p:nvSpPr>
        <p:spPr>
          <a:xfrm>
            <a:off x="0" y="228600"/>
            <a:ext cx="8229600" cy="1143000"/>
          </a:xfrm>
        </p:spPr>
        <p:txBody>
          <a:bodyPr/>
          <a:lstStyle/>
          <a:p>
            <a:pPr eaLnBrk="1" hangingPunct="1"/>
            <a:r>
              <a:rPr lang="en-US" altLang="en-US" dirty="0">
                <a:latin typeface="Arial" charset="0"/>
                <a:ea typeface="Arial" charset="0"/>
                <a:cs typeface="Arial" charset="0"/>
              </a:rPr>
              <a:t>strings.xml </a:t>
            </a:r>
            <a:r>
              <a:rPr lang="en-US" altLang="en-US" sz="1800" dirty="0">
                <a:latin typeface="Arial" charset="0"/>
                <a:ea typeface="Arial" charset="0"/>
                <a:cs typeface="Arial" charset="0"/>
              </a:rPr>
              <a:t>(2 of 4)</a:t>
            </a:r>
            <a:endParaRPr lang="en-US" altLang="en-US" dirty="0">
              <a:latin typeface="Arial" charset="0"/>
              <a:ea typeface="Arial" charset="0"/>
              <a:cs typeface="Arial" charset="0"/>
            </a:endParaRPr>
          </a:p>
        </p:txBody>
      </p:sp>
      <p:sp>
        <p:nvSpPr>
          <p:cNvPr id="43011" name="Rectangle 3"/>
          <p:cNvSpPr>
            <a:spLocks noGrp="1" noChangeArrowheads="1"/>
          </p:cNvSpPr>
          <p:nvPr>
            <p:ph type="body" idx="4294967295"/>
          </p:nvPr>
        </p:nvSpPr>
        <p:spPr>
          <a:xfrm>
            <a:off x="685800" y="1981200"/>
            <a:ext cx="8458200" cy="4114800"/>
          </a:xfrm>
        </p:spPr>
        <p:txBody>
          <a:bodyPr/>
          <a:lstStyle/>
          <a:p>
            <a:pPr marL="0" indent="0" eaLnBrk="1" hangingPunct="1">
              <a:buFontTx/>
              <a:buNone/>
            </a:pPr>
            <a:r>
              <a:rPr lang="en-US" altLang="en-US" sz="2800" dirty="0">
                <a:latin typeface="Arial" charset="0"/>
                <a:ea typeface="Arial" charset="0"/>
                <a:cs typeface="Arial" charset="0"/>
              </a:rPr>
              <a:t>&lt;resources&gt;</a:t>
            </a:r>
            <a:br>
              <a:rPr lang="en-US" altLang="en-US" sz="2800" dirty="0">
                <a:latin typeface="Arial" charset="0"/>
                <a:ea typeface="Arial" charset="0"/>
                <a:cs typeface="Arial" charset="0"/>
              </a:rPr>
            </a:br>
            <a:r>
              <a:rPr lang="en-US" altLang="en-US" sz="2800" dirty="0">
                <a:latin typeface="Arial" charset="0"/>
                <a:ea typeface="Arial" charset="0"/>
                <a:cs typeface="Arial" charset="0"/>
              </a:rPr>
              <a:t>   &lt;string name="</a:t>
            </a:r>
            <a:r>
              <a:rPr lang="en-US" altLang="en-US" sz="2800" dirty="0" err="1">
                <a:latin typeface="Arial" charset="0"/>
                <a:ea typeface="Arial" charset="0"/>
                <a:cs typeface="Arial" charset="0"/>
              </a:rPr>
              <a:t>app_name</a:t>
            </a:r>
            <a:r>
              <a:rPr lang="en-US" altLang="en-US" sz="2800" dirty="0">
                <a:latin typeface="Arial" charset="0"/>
                <a:ea typeface="Arial" charset="0"/>
                <a:cs typeface="Arial" charset="0"/>
              </a:rPr>
              <a:t>"&gt;</a:t>
            </a:r>
            <a:r>
              <a:rPr lang="en-US" altLang="en-US" sz="2800" dirty="0" err="1">
                <a:latin typeface="Arial" charset="0"/>
                <a:ea typeface="Arial" charset="0"/>
                <a:cs typeface="Arial" charset="0"/>
              </a:rPr>
              <a:t>HelloAndroid</a:t>
            </a:r>
            <a:r>
              <a:rPr lang="en-US" altLang="en-US" sz="2800" dirty="0">
                <a:latin typeface="Arial" charset="0"/>
                <a:ea typeface="Arial" charset="0"/>
                <a:cs typeface="Arial" charset="0"/>
              </a:rPr>
              <a:t>&lt;/string&gt; </a:t>
            </a:r>
            <a:br>
              <a:rPr lang="en-US" altLang="en-US" sz="2800" dirty="0">
                <a:latin typeface="Arial" charset="0"/>
                <a:ea typeface="Arial" charset="0"/>
                <a:cs typeface="Arial" charset="0"/>
              </a:rPr>
            </a:br>
            <a:r>
              <a:rPr lang="en-US" altLang="en-US" sz="2800" dirty="0">
                <a:latin typeface="Arial" charset="0"/>
                <a:ea typeface="Arial" charset="0"/>
                <a:cs typeface="Arial" charset="0"/>
              </a:rPr>
              <a:t>&lt;/resources&gt;</a:t>
            </a:r>
            <a:br>
              <a:rPr lang="en-US" altLang="en-US" sz="2800" dirty="0">
                <a:latin typeface="Arial" charset="0"/>
                <a:ea typeface="Arial" charset="0"/>
                <a:cs typeface="Arial" charset="0"/>
              </a:rPr>
            </a:br>
            <a:endParaRPr lang="en-US" altLang="en-US" sz="2800" dirty="0">
              <a:latin typeface="Arial" charset="0"/>
              <a:ea typeface="Arial" charset="0"/>
              <a:cs typeface="Arial" charset="0"/>
            </a:endParaRPr>
          </a:p>
        </p:txBody>
      </p:sp>
    </p:spTree>
  </p:cSld>
  <p:clrMapOvr>
    <a:overrideClrMapping bg1="lt1" tx1="dk1" bg2="lt2" tx2="dk2" accent1="accent1" accent2="accent2" accent3="accent3" accent4="accent4" accent5="accent5" accent6="accent6" hlink="hlink" folHlink="folHlink"/>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4034" name="Rectangle 2"/>
          <p:cNvSpPr>
            <a:spLocks noGrp="1" noChangeArrowheads="1"/>
          </p:cNvSpPr>
          <p:nvPr>
            <p:ph type="title" idx="4294967295"/>
          </p:nvPr>
        </p:nvSpPr>
        <p:spPr>
          <a:xfrm>
            <a:off x="0" y="228600"/>
            <a:ext cx="8229600" cy="1143000"/>
          </a:xfrm>
        </p:spPr>
        <p:txBody>
          <a:bodyPr/>
          <a:lstStyle/>
          <a:p>
            <a:pPr eaLnBrk="1" hangingPunct="1"/>
            <a:r>
              <a:rPr lang="en-US" altLang="en-US" dirty="0">
                <a:latin typeface="Arial" charset="0"/>
                <a:ea typeface="Arial" charset="0"/>
                <a:cs typeface="Arial" charset="0"/>
              </a:rPr>
              <a:t>strings.xml </a:t>
            </a:r>
            <a:r>
              <a:rPr lang="en-US" altLang="en-US" sz="1800" dirty="0">
                <a:latin typeface="Arial" charset="0"/>
                <a:ea typeface="Arial" charset="0"/>
                <a:cs typeface="Arial" charset="0"/>
              </a:rPr>
              <a:t>(3 of 4)</a:t>
            </a:r>
            <a:endParaRPr lang="en-US" altLang="en-US" dirty="0">
              <a:latin typeface="Arial" charset="0"/>
              <a:ea typeface="Arial" charset="0"/>
              <a:cs typeface="Arial" charset="0"/>
            </a:endParaRPr>
          </a:p>
        </p:txBody>
      </p:sp>
      <p:sp>
        <p:nvSpPr>
          <p:cNvPr id="111619" name="Rectangle 3"/>
          <p:cNvSpPr>
            <a:spLocks noGrp="1" noChangeArrowheads="1"/>
          </p:cNvSpPr>
          <p:nvPr>
            <p:ph type="body" idx="4294967295"/>
          </p:nvPr>
        </p:nvSpPr>
        <p:spPr>
          <a:xfrm>
            <a:off x="0" y="1371600"/>
            <a:ext cx="8229600" cy="4724400"/>
          </a:xfrm>
        </p:spPr>
        <p:txBody>
          <a:bodyPr/>
          <a:lstStyle/>
          <a:p>
            <a:pPr eaLnBrk="1" hangingPunct="1">
              <a:defRPr/>
            </a:pPr>
            <a:r>
              <a:rPr lang="en-US" altLang="en-US" dirty="0">
                <a:latin typeface="Arial" charset="0"/>
                <a:ea typeface="Arial" charset="0"/>
                <a:cs typeface="Arial" charset="0"/>
              </a:rPr>
              <a:t>The syntax for defining a string is</a:t>
            </a:r>
          </a:p>
          <a:p>
            <a:pPr eaLnBrk="1" hangingPunct="1">
              <a:buFontTx/>
              <a:buNone/>
              <a:defRPr/>
            </a:pPr>
            <a:r>
              <a:rPr lang="en-US" altLang="en-US" dirty="0">
                <a:latin typeface="Arial" charset="0"/>
                <a:ea typeface="Arial" charset="0"/>
                <a:cs typeface="Arial" charset="0"/>
              </a:rPr>
              <a:t>&lt;string name = "</a:t>
            </a:r>
            <a:r>
              <a:rPr lang="en-US" altLang="en-US" dirty="0" err="1">
                <a:latin typeface="Arial" charset="0"/>
                <a:ea typeface="Arial" charset="0"/>
                <a:cs typeface="Arial" charset="0"/>
              </a:rPr>
              <a:t>stringName</a:t>
            </a:r>
            <a:r>
              <a:rPr lang="en-US" altLang="en-US" dirty="0">
                <a:latin typeface="Arial" charset="0"/>
                <a:ea typeface="Arial" charset="0"/>
                <a:cs typeface="Arial" charset="0"/>
              </a:rPr>
              <a:t>"&gt;</a:t>
            </a:r>
            <a:r>
              <a:rPr lang="en-US" altLang="en-US" dirty="0" err="1">
                <a:latin typeface="Arial" charset="0"/>
                <a:ea typeface="Arial" charset="0"/>
                <a:cs typeface="Arial" charset="0"/>
              </a:rPr>
              <a:t>valueOfString</a:t>
            </a:r>
            <a:r>
              <a:rPr lang="en-US" altLang="en-US" dirty="0">
                <a:latin typeface="Arial" charset="0"/>
                <a:ea typeface="Arial" charset="0"/>
                <a:cs typeface="Arial" charset="0"/>
              </a:rPr>
              <a:t>&lt;/string&gt;</a:t>
            </a:r>
          </a:p>
          <a:p>
            <a:pPr eaLnBrk="1" hangingPunct="1">
              <a:defRPr/>
            </a:pPr>
            <a:r>
              <a:rPr lang="en-US" altLang="en-US" dirty="0">
                <a:latin typeface="Arial" charset="0"/>
                <a:ea typeface="Arial" charset="0"/>
                <a:cs typeface="Arial" charset="0"/>
              </a:rPr>
              <a:t>The value of the string </a:t>
            </a:r>
            <a:r>
              <a:rPr lang="en-US" altLang="en-US" dirty="0" err="1">
                <a:latin typeface="Arial" charset="0"/>
                <a:ea typeface="Arial" charset="0"/>
                <a:cs typeface="Arial" charset="0"/>
              </a:rPr>
              <a:t>app_name</a:t>
            </a:r>
            <a:r>
              <a:rPr lang="en-US" altLang="en-US" dirty="0">
                <a:latin typeface="Arial" charset="0"/>
                <a:ea typeface="Arial" charset="0"/>
                <a:cs typeface="Arial" charset="0"/>
              </a:rPr>
              <a:t> is</a:t>
            </a:r>
          </a:p>
          <a:p>
            <a:pPr eaLnBrk="1" hangingPunct="1">
              <a:buFontTx/>
              <a:buNone/>
              <a:defRPr/>
            </a:pPr>
            <a:r>
              <a:rPr lang="en-US" altLang="en-US" dirty="0" err="1">
                <a:latin typeface="Arial" charset="0"/>
                <a:ea typeface="Arial" charset="0"/>
                <a:cs typeface="Arial" charset="0"/>
              </a:rPr>
              <a:t>HelloAndroid</a:t>
            </a:r>
            <a:r>
              <a:rPr lang="en-US" altLang="en-US" dirty="0">
                <a:latin typeface="Arial" charset="0"/>
                <a:ea typeface="Arial" charset="0"/>
                <a:cs typeface="Arial" charset="0"/>
              </a:rPr>
              <a:t> (that is the name we chose for the app when we created it)</a:t>
            </a:r>
          </a:p>
        </p:txBody>
      </p:sp>
    </p:spTree>
  </p:cSld>
  <p:clrMapOvr>
    <a:overrideClrMapping bg1="lt1" tx1="dk1" bg2="lt2" tx2="dk2" accent1="accent1" accent2="accent2" accent3="accent3" accent4="accent4" accent5="accent5" accent6="accent6" hlink="hlink" folHlink="folHlink"/>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5058" name="Rectangle 2"/>
          <p:cNvSpPr>
            <a:spLocks noGrp="1" noChangeArrowheads="1"/>
          </p:cNvSpPr>
          <p:nvPr>
            <p:ph type="title" idx="4294967295"/>
          </p:nvPr>
        </p:nvSpPr>
        <p:spPr>
          <a:xfrm>
            <a:off x="0" y="228600"/>
            <a:ext cx="8229600" cy="1143000"/>
          </a:xfrm>
        </p:spPr>
        <p:txBody>
          <a:bodyPr/>
          <a:lstStyle/>
          <a:p>
            <a:pPr eaLnBrk="1" hangingPunct="1"/>
            <a:r>
              <a:rPr lang="en-US" altLang="en-US" dirty="0">
                <a:latin typeface="Arial" charset="0"/>
                <a:ea typeface="Arial" charset="0"/>
                <a:cs typeface="Arial" charset="0"/>
              </a:rPr>
              <a:t>strings.xml </a:t>
            </a:r>
            <a:r>
              <a:rPr lang="en-US" altLang="en-US" sz="1800" dirty="0">
                <a:latin typeface="Arial" charset="0"/>
                <a:ea typeface="Arial" charset="0"/>
                <a:cs typeface="Arial" charset="0"/>
              </a:rPr>
              <a:t>(4 of 4)</a:t>
            </a:r>
            <a:endParaRPr lang="en-US" altLang="en-US" dirty="0">
              <a:latin typeface="Arial" charset="0"/>
              <a:ea typeface="Arial" charset="0"/>
              <a:cs typeface="Arial" charset="0"/>
            </a:endParaRPr>
          </a:p>
        </p:txBody>
      </p:sp>
      <p:sp>
        <p:nvSpPr>
          <p:cNvPr id="112643" name="Rectangle 3"/>
          <p:cNvSpPr>
            <a:spLocks noGrp="1" noChangeArrowheads="1"/>
          </p:cNvSpPr>
          <p:nvPr>
            <p:ph type="body" idx="4294967295"/>
          </p:nvPr>
        </p:nvSpPr>
        <p:spPr>
          <a:xfrm>
            <a:off x="0" y="1981200"/>
            <a:ext cx="8229600" cy="4114800"/>
          </a:xfrm>
        </p:spPr>
        <p:txBody>
          <a:bodyPr/>
          <a:lstStyle/>
          <a:p>
            <a:pPr eaLnBrk="1" hangingPunct="1">
              <a:defRPr/>
            </a:pPr>
            <a:r>
              <a:rPr lang="en-US" altLang="en-US" dirty="0">
                <a:latin typeface="Arial" charset="0"/>
                <a:ea typeface="Arial" charset="0"/>
                <a:cs typeface="Arial" charset="0"/>
              </a:rPr>
              <a:t>We can edit strings.xml, for example modify the value of </a:t>
            </a:r>
            <a:r>
              <a:rPr lang="en-US" altLang="en-US" dirty="0" err="1">
                <a:latin typeface="Arial" charset="0"/>
                <a:ea typeface="Arial" charset="0"/>
                <a:cs typeface="Arial" charset="0"/>
              </a:rPr>
              <a:t>hello_world</a:t>
            </a:r>
            <a:r>
              <a:rPr lang="en-US" altLang="en-US" dirty="0">
                <a:latin typeface="Arial" charset="0"/>
                <a:ea typeface="Arial" charset="0"/>
                <a:cs typeface="Arial" charset="0"/>
              </a:rPr>
              <a:t> as follows:</a:t>
            </a:r>
          </a:p>
          <a:p>
            <a:pPr eaLnBrk="1" hangingPunct="1">
              <a:buFontTx/>
              <a:buNone/>
              <a:defRPr/>
            </a:pPr>
            <a:r>
              <a:rPr lang="en-US" altLang="en-US" sz="2800" dirty="0">
                <a:latin typeface="Arial" charset="0"/>
                <a:ea typeface="Arial" charset="0"/>
                <a:cs typeface="Arial" charset="0"/>
              </a:rPr>
              <a:t>&lt;string name="</a:t>
            </a:r>
            <a:r>
              <a:rPr lang="en-US" altLang="en-US" sz="2800" dirty="0" err="1">
                <a:latin typeface="Arial" charset="0"/>
                <a:ea typeface="Arial" charset="0"/>
                <a:cs typeface="Arial" charset="0"/>
              </a:rPr>
              <a:t>app_name</a:t>
            </a:r>
            <a:r>
              <a:rPr lang="en-US" altLang="en-US" sz="2800" dirty="0">
                <a:latin typeface="Arial" charset="0"/>
                <a:ea typeface="Arial" charset="0"/>
                <a:cs typeface="Arial" charset="0"/>
              </a:rPr>
              <a:t>"&gt;My First App&lt;/string&gt; </a:t>
            </a:r>
          </a:p>
          <a:p>
            <a:pPr eaLnBrk="1" hangingPunct="1">
              <a:defRPr/>
            </a:pPr>
            <a:r>
              <a:rPr lang="en-US" altLang="en-US" dirty="0">
                <a:latin typeface="Arial" charset="0"/>
                <a:ea typeface="Arial" charset="0"/>
                <a:cs typeface="Arial" charset="0"/>
              </a:rPr>
              <a:t>When we preview or run the app again, the title of the app is My First App.</a:t>
            </a:r>
          </a:p>
        </p:txBody>
      </p:sp>
    </p:spTree>
  </p:cSld>
  <p:clrMapOvr>
    <a:overrideClrMapping bg1="lt1" tx1="dk1" bg2="lt2" tx2="dk2" accent1="accent1" accent2="accent2" accent3="accent3" accent4="accent4" accent5="accent5" accent6="accent6" hlink="hlink" folHlink="folHlink"/>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6082" name="Rectangle 2"/>
          <p:cNvSpPr>
            <a:spLocks noGrp="1" noChangeArrowheads="1"/>
          </p:cNvSpPr>
          <p:nvPr>
            <p:ph type="title" idx="4294967295"/>
          </p:nvPr>
        </p:nvSpPr>
        <p:spPr>
          <a:xfrm>
            <a:off x="0" y="228600"/>
            <a:ext cx="8229600" cy="1143000"/>
          </a:xfrm>
        </p:spPr>
        <p:txBody>
          <a:bodyPr/>
          <a:lstStyle/>
          <a:p>
            <a:pPr eaLnBrk="1" hangingPunct="1"/>
            <a:r>
              <a:rPr lang="en-US" altLang="en-US" dirty="0">
                <a:latin typeface="Arial" charset="0"/>
                <a:ea typeface="Arial" charset="0"/>
                <a:cs typeface="Arial" charset="0"/>
              </a:rPr>
              <a:t>activity_main.xml </a:t>
            </a:r>
            <a:r>
              <a:rPr lang="en-US" altLang="en-US" sz="1800" dirty="0">
                <a:latin typeface="Arial" charset="0"/>
                <a:ea typeface="Arial" charset="0"/>
                <a:cs typeface="Arial" charset="0"/>
              </a:rPr>
              <a:t>(1 of 2)</a:t>
            </a:r>
            <a:endParaRPr lang="en-US" altLang="en-US" dirty="0">
              <a:latin typeface="Arial" charset="0"/>
              <a:ea typeface="Arial" charset="0"/>
              <a:cs typeface="Arial" charset="0"/>
            </a:endParaRPr>
          </a:p>
        </p:txBody>
      </p:sp>
      <p:sp>
        <p:nvSpPr>
          <p:cNvPr id="33795" name="Rectangle 3"/>
          <p:cNvSpPr>
            <a:spLocks noGrp="1" noChangeArrowheads="1"/>
          </p:cNvSpPr>
          <p:nvPr>
            <p:ph type="body" idx="4294967295"/>
          </p:nvPr>
        </p:nvSpPr>
        <p:spPr>
          <a:xfrm>
            <a:off x="0" y="1981200"/>
            <a:ext cx="8229600" cy="4114800"/>
          </a:xfrm>
        </p:spPr>
        <p:txBody>
          <a:bodyPr/>
          <a:lstStyle/>
          <a:p>
            <a:pPr eaLnBrk="1" hangingPunct="1">
              <a:defRPr/>
            </a:pPr>
            <a:r>
              <a:rPr lang="en-US" altLang="en-US" dirty="0">
                <a:latin typeface="Arial" charset="0"/>
                <a:ea typeface="Arial" charset="0"/>
                <a:cs typeface="Arial" charset="0"/>
              </a:rPr>
              <a:t>We can also edit activity_main.xml, for example center the </a:t>
            </a:r>
            <a:r>
              <a:rPr lang="en-US" altLang="en-US" dirty="0" err="1">
                <a:latin typeface="Arial" charset="0"/>
                <a:ea typeface="Arial" charset="0"/>
                <a:cs typeface="Arial" charset="0"/>
              </a:rPr>
              <a:t>TextView</a:t>
            </a:r>
            <a:r>
              <a:rPr lang="en-US" altLang="en-US" dirty="0">
                <a:latin typeface="Arial" charset="0"/>
                <a:ea typeface="Arial" charset="0"/>
                <a:cs typeface="Arial" charset="0"/>
              </a:rPr>
              <a:t> as follows:</a:t>
            </a:r>
          </a:p>
          <a:p>
            <a:pPr eaLnBrk="1" hangingPunct="1">
              <a:defRPr/>
            </a:pPr>
            <a:endParaRPr lang="en-US" dirty="0">
              <a:latin typeface="Arial" charset="0"/>
              <a:ea typeface="Arial" charset="0"/>
              <a:cs typeface="Arial" charset="0"/>
            </a:endParaRPr>
          </a:p>
          <a:p>
            <a:pPr marL="0" indent="0" eaLnBrk="1" hangingPunct="1">
              <a:buFontTx/>
              <a:buNone/>
              <a:defRPr/>
            </a:pPr>
            <a:r>
              <a:rPr lang="en-US" dirty="0">
                <a:latin typeface="Arial" charset="0"/>
                <a:ea typeface="Arial" charset="0"/>
                <a:cs typeface="Arial" charset="0"/>
              </a:rPr>
              <a:t>&lt;</a:t>
            </a:r>
            <a:r>
              <a:rPr lang="en-US" dirty="0" err="1">
                <a:latin typeface="Arial" charset="0"/>
                <a:ea typeface="Arial" charset="0"/>
                <a:cs typeface="Arial" charset="0"/>
              </a:rPr>
              <a:t>TextView</a:t>
            </a:r>
            <a:br>
              <a:rPr lang="en-US" dirty="0">
                <a:latin typeface="Arial" charset="0"/>
                <a:ea typeface="Arial" charset="0"/>
                <a:cs typeface="Arial" charset="0"/>
              </a:rPr>
            </a:br>
            <a:r>
              <a:rPr lang="en-US" dirty="0">
                <a:latin typeface="Arial" charset="0"/>
                <a:ea typeface="Arial" charset="0"/>
                <a:cs typeface="Arial" charset="0"/>
              </a:rPr>
              <a:t>      </a:t>
            </a:r>
            <a:r>
              <a:rPr lang="en-US" dirty="0" err="1">
                <a:latin typeface="Arial" charset="0"/>
                <a:ea typeface="Arial" charset="0"/>
                <a:cs typeface="Arial" charset="0"/>
              </a:rPr>
              <a:t>android:layout_width</a:t>
            </a:r>
            <a:r>
              <a:rPr lang="en-US" dirty="0">
                <a:latin typeface="Arial" charset="0"/>
                <a:ea typeface="Arial" charset="0"/>
                <a:cs typeface="Arial" charset="0"/>
              </a:rPr>
              <a:t>="</a:t>
            </a:r>
            <a:r>
              <a:rPr lang="en-US" dirty="0" err="1">
                <a:latin typeface="Arial" charset="0"/>
                <a:ea typeface="Arial" charset="0"/>
                <a:cs typeface="Arial" charset="0"/>
              </a:rPr>
              <a:t>wrap_content</a:t>
            </a:r>
            <a:r>
              <a:rPr lang="en-US" dirty="0">
                <a:latin typeface="Arial" charset="0"/>
                <a:ea typeface="Arial" charset="0"/>
                <a:cs typeface="Arial" charset="0"/>
              </a:rPr>
              <a:t>"</a:t>
            </a:r>
            <a:br>
              <a:rPr lang="en-US" dirty="0">
                <a:latin typeface="Arial" charset="0"/>
                <a:ea typeface="Arial" charset="0"/>
                <a:cs typeface="Arial" charset="0"/>
              </a:rPr>
            </a:br>
            <a:r>
              <a:rPr lang="en-US" dirty="0">
                <a:latin typeface="Arial" charset="0"/>
                <a:ea typeface="Arial" charset="0"/>
                <a:cs typeface="Arial" charset="0"/>
              </a:rPr>
              <a:t>      </a:t>
            </a:r>
            <a:r>
              <a:rPr lang="en-US" dirty="0" err="1">
                <a:latin typeface="Arial" charset="0"/>
                <a:ea typeface="Arial" charset="0"/>
                <a:cs typeface="Arial" charset="0"/>
              </a:rPr>
              <a:t>android:layout_height</a:t>
            </a:r>
            <a:r>
              <a:rPr lang="en-US" dirty="0">
                <a:latin typeface="Arial" charset="0"/>
                <a:ea typeface="Arial" charset="0"/>
                <a:cs typeface="Arial" charset="0"/>
              </a:rPr>
              <a:t>="</a:t>
            </a:r>
            <a:r>
              <a:rPr lang="en-US" dirty="0" err="1">
                <a:latin typeface="Arial" charset="0"/>
                <a:ea typeface="Arial" charset="0"/>
                <a:cs typeface="Arial" charset="0"/>
              </a:rPr>
              <a:t>wrap_content</a:t>
            </a:r>
            <a:r>
              <a:rPr lang="en-US" dirty="0">
                <a:latin typeface="Arial" charset="0"/>
                <a:ea typeface="Arial" charset="0"/>
                <a:cs typeface="Arial" charset="0"/>
              </a:rPr>
              <a:t>"</a:t>
            </a:r>
            <a:br>
              <a:rPr lang="en-US" dirty="0">
                <a:latin typeface="Arial" charset="0"/>
                <a:ea typeface="Arial" charset="0"/>
                <a:cs typeface="Arial" charset="0"/>
              </a:rPr>
            </a:br>
            <a:r>
              <a:rPr lang="en-US" dirty="0">
                <a:latin typeface="Arial" charset="0"/>
                <a:ea typeface="Arial" charset="0"/>
                <a:cs typeface="Arial" charset="0"/>
              </a:rPr>
              <a:t>      </a:t>
            </a:r>
            <a:r>
              <a:rPr lang="en-US" dirty="0" err="1">
                <a:latin typeface="Arial" charset="0"/>
                <a:ea typeface="Arial" charset="0"/>
                <a:cs typeface="Arial" charset="0"/>
              </a:rPr>
              <a:t>android:text</a:t>
            </a:r>
            <a:r>
              <a:rPr lang="en-US" dirty="0">
                <a:latin typeface="Arial" charset="0"/>
                <a:ea typeface="Arial" charset="0"/>
                <a:cs typeface="Arial" charset="0"/>
              </a:rPr>
              <a:t>="Hi there"/&gt;</a:t>
            </a:r>
            <a:br>
              <a:rPr lang="en-US" dirty="0">
                <a:latin typeface="Arial" charset="0"/>
                <a:ea typeface="Arial" charset="0"/>
                <a:cs typeface="Arial" charset="0"/>
              </a:rPr>
            </a:br>
            <a:endParaRPr lang="en-US" altLang="en-US" dirty="0">
              <a:latin typeface="Arial" charset="0"/>
              <a:ea typeface="Arial" charset="0"/>
              <a:cs typeface="Arial" charset="0"/>
            </a:endParaRPr>
          </a:p>
        </p:txBody>
      </p:sp>
    </p:spTree>
  </p:cSld>
  <p:clrMapOvr>
    <a:overrideClrMapping bg1="lt1" tx1="dk1" bg2="lt2" tx2="dk2" accent1="accent1" accent2="accent2" accent3="accent3" accent4="accent4" accent5="accent5" accent6="accent6" hlink="hlink" folHlink="folHlink"/>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Rectangle 2"/>
          <p:cNvSpPr>
            <a:spLocks noGrp="1" noChangeArrowheads="1"/>
          </p:cNvSpPr>
          <p:nvPr>
            <p:ph type="title" idx="4294967295"/>
          </p:nvPr>
        </p:nvSpPr>
        <p:spPr>
          <a:xfrm>
            <a:off x="0" y="228600"/>
            <a:ext cx="8229600" cy="1143000"/>
          </a:xfrm>
        </p:spPr>
        <p:txBody>
          <a:bodyPr/>
          <a:lstStyle/>
          <a:p>
            <a:pPr eaLnBrk="1" hangingPunct="1"/>
            <a:r>
              <a:rPr lang="en-US" altLang="en-US" dirty="0">
                <a:latin typeface="Arial" charset="0"/>
                <a:ea typeface="Arial" charset="0"/>
                <a:cs typeface="Arial" charset="0"/>
              </a:rPr>
              <a:t>activity_main.xml </a:t>
            </a:r>
            <a:r>
              <a:rPr lang="en-US" altLang="en-US" sz="1800" dirty="0">
                <a:latin typeface="Arial" charset="0"/>
                <a:ea typeface="Arial" charset="0"/>
                <a:cs typeface="Arial" charset="0"/>
              </a:rPr>
              <a:t>(2 of 2)</a:t>
            </a:r>
            <a:endParaRPr lang="en-US" altLang="en-US" dirty="0">
              <a:latin typeface="Arial" charset="0"/>
              <a:ea typeface="Arial" charset="0"/>
              <a:cs typeface="Arial" charset="0"/>
            </a:endParaRPr>
          </a:p>
        </p:txBody>
      </p:sp>
      <p:sp>
        <p:nvSpPr>
          <p:cNvPr id="47107" name="Rectangle 3"/>
          <p:cNvSpPr>
            <a:spLocks noGrp="1" noChangeArrowheads="1"/>
          </p:cNvSpPr>
          <p:nvPr>
            <p:ph type="body" idx="4294967295"/>
          </p:nvPr>
        </p:nvSpPr>
        <p:spPr>
          <a:xfrm>
            <a:off x="0" y="1600200"/>
            <a:ext cx="8229600" cy="4114800"/>
          </a:xfrm>
        </p:spPr>
        <p:txBody>
          <a:bodyPr/>
          <a:lstStyle/>
          <a:p>
            <a:pPr eaLnBrk="1" hangingPunct="1"/>
            <a:r>
              <a:rPr lang="en-US" altLang="en-US" dirty="0">
                <a:latin typeface="Arial" charset="0"/>
                <a:ea typeface="Arial" charset="0"/>
                <a:cs typeface="Arial" charset="0"/>
              </a:rPr>
              <a:t>When we run the app again, the text inside the </a:t>
            </a:r>
            <a:r>
              <a:rPr lang="en-US" altLang="en-US" dirty="0" err="1">
                <a:latin typeface="Arial" charset="0"/>
                <a:ea typeface="Arial" charset="0"/>
                <a:cs typeface="Arial" charset="0"/>
              </a:rPr>
              <a:t>TextView</a:t>
            </a:r>
            <a:r>
              <a:rPr lang="en-US" altLang="en-US" dirty="0">
                <a:latin typeface="Arial" charset="0"/>
                <a:ea typeface="Arial" charset="0"/>
                <a:cs typeface="Arial" charset="0"/>
              </a:rPr>
              <a:t> says “Hi there” instead of “Hello World!” as before.</a:t>
            </a:r>
          </a:p>
        </p:txBody>
      </p:sp>
    </p:spTree>
  </p:cSld>
  <p:clrMapOvr>
    <a:overrideClrMapping bg1="lt1" tx1="dk1" bg2="lt2" tx2="dk2" accent1="accent1" accent2="accent2" accent3="accent3" accent4="accent4" accent5="accent5" accent6="accent6" hlink="hlink" folHlink="folHlink"/>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8130" name="Rectangle 2"/>
          <p:cNvSpPr>
            <a:spLocks noGrp="1" noChangeArrowheads="1"/>
          </p:cNvSpPr>
          <p:nvPr>
            <p:ph type="title" idx="4294967295"/>
          </p:nvPr>
        </p:nvSpPr>
        <p:spPr>
          <a:xfrm>
            <a:off x="0" y="228600"/>
            <a:ext cx="8229600" cy="1143000"/>
          </a:xfrm>
        </p:spPr>
        <p:txBody>
          <a:bodyPr/>
          <a:lstStyle/>
          <a:p>
            <a:pPr eaLnBrk="1" hangingPunct="1"/>
            <a:r>
              <a:rPr lang="en-US" altLang="en-US" dirty="0">
                <a:latin typeface="Arial" charset="0"/>
                <a:ea typeface="Arial" charset="0"/>
                <a:cs typeface="Arial" charset="0"/>
              </a:rPr>
              <a:t>styles.xml </a:t>
            </a:r>
            <a:r>
              <a:rPr lang="en-US" altLang="en-US" sz="1800" dirty="0">
                <a:latin typeface="Arial" charset="0"/>
                <a:ea typeface="Arial" charset="0"/>
                <a:cs typeface="Arial" charset="0"/>
              </a:rPr>
              <a:t>(1 of 5)</a:t>
            </a:r>
            <a:endParaRPr lang="en-US" altLang="en-US" dirty="0">
              <a:latin typeface="Arial" charset="0"/>
              <a:ea typeface="Arial" charset="0"/>
              <a:cs typeface="Arial" charset="0"/>
            </a:endParaRPr>
          </a:p>
        </p:txBody>
      </p:sp>
      <p:sp>
        <p:nvSpPr>
          <p:cNvPr id="48131" name="Rectangle 3"/>
          <p:cNvSpPr>
            <a:spLocks noGrp="1" noChangeArrowheads="1"/>
          </p:cNvSpPr>
          <p:nvPr>
            <p:ph type="body" idx="4294967295"/>
          </p:nvPr>
        </p:nvSpPr>
        <p:spPr>
          <a:xfrm>
            <a:off x="0" y="1600200"/>
            <a:ext cx="8229600" cy="4114800"/>
          </a:xfrm>
        </p:spPr>
        <p:txBody>
          <a:bodyPr/>
          <a:lstStyle/>
          <a:p>
            <a:pPr eaLnBrk="1" hangingPunct="1"/>
            <a:r>
              <a:rPr lang="en-US" altLang="en-US" dirty="0">
                <a:latin typeface="Arial" charset="0"/>
                <a:ea typeface="Arial" charset="0"/>
                <a:cs typeface="Arial" charset="0"/>
              </a:rPr>
              <a:t>The styles.xml file is another (automatically generated) XML file; its contents comply with XML syntax.</a:t>
            </a:r>
          </a:p>
          <a:p>
            <a:pPr eaLnBrk="1" hangingPunct="1"/>
            <a:r>
              <a:rPr lang="en-US" altLang="en-US" dirty="0">
                <a:latin typeface="Arial" charset="0"/>
                <a:ea typeface="Arial" charset="0"/>
                <a:cs typeface="Arial" charset="0"/>
              </a:rPr>
              <a:t>It is used to define styles that the app uses.</a:t>
            </a:r>
          </a:p>
        </p:txBody>
      </p:sp>
    </p:spTree>
  </p:cSld>
  <p:clrMapOvr>
    <a:overrideClrMapping bg1="lt1" tx1="dk1" bg2="lt2" tx2="dk2" accent1="accent1" accent2="accent2" accent3="accent3" accent4="accent4" accent5="accent5" accent6="accent6" hlink="hlink" folHlink="folHlink"/>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9154" name="Rectangle 2"/>
          <p:cNvSpPr>
            <a:spLocks noGrp="1" noChangeArrowheads="1"/>
          </p:cNvSpPr>
          <p:nvPr>
            <p:ph type="title" idx="4294967295"/>
          </p:nvPr>
        </p:nvSpPr>
        <p:spPr>
          <a:xfrm>
            <a:off x="0" y="228600"/>
            <a:ext cx="8229600" cy="1143000"/>
          </a:xfrm>
        </p:spPr>
        <p:txBody>
          <a:bodyPr/>
          <a:lstStyle/>
          <a:p>
            <a:pPr eaLnBrk="1" hangingPunct="1"/>
            <a:r>
              <a:rPr lang="en-US" altLang="en-US" dirty="0">
                <a:latin typeface="Arial" charset="0"/>
                <a:ea typeface="Arial" charset="0"/>
                <a:cs typeface="Arial" charset="0"/>
              </a:rPr>
              <a:t>styles.xml </a:t>
            </a:r>
            <a:r>
              <a:rPr lang="en-US" altLang="en-US" sz="1800" dirty="0">
                <a:latin typeface="Arial" charset="0"/>
                <a:ea typeface="Arial" charset="0"/>
                <a:cs typeface="Arial" charset="0"/>
              </a:rPr>
              <a:t>(2 of 5)</a:t>
            </a:r>
            <a:endParaRPr lang="en-US" altLang="en-US" dirty="0">
              <a:latin typeface="Arial" charset="0"/>
              <a:ea typeface="Arial" charset="0"/>
              <a:cs typeface="Arial" charset="0"/>
            </a:endParaRPr>
          </a:p>
        </p:txBody>
      </p:sp>
      <p:sp>
        <p:nvSpPr>
          <p:cNvPr id="49155" name="Rectangle 3"/>
          <p:cNvSpPr>
            <a:spLocks noGrp="1" noChangeArrowheads="1"/>
          </p:cNvSpPr>
          <p:nvPr>
            <p:ph type="body" idx="4294967295"/>
          </p:nvPr>
        </p:nvSpPr>
        <p:spPr>
          <a:xfrm>
            <a:off x="0" y="1600200"/>
            <a:ext cx="8229600" cy="4114800"/>
          </a:xfrm>
        </p:spPr>
        <p:txBody>
          <a:bodyPr/>
          <a:lstStyle/>
          <a:p>
            <a:pPr marL="0" indent="0">
              <a:buFontTx/>
              <a:buNone/>
            </a:pPr>
            <a:r>
              <a:rPr lang="en-US" altLang="en-US" sz="2000" dirty="0">
                <a:latin typeface="Arial" charset="0"/>
                <a:ea typeface="Arial" charset="0"/>
                <a:cs typeface="Arial" charset="0"/>
              </a:rPr>
              <a:t>&lt;resources&gt; </a:t>
            </a:r>
            <a:br>
              <a:rPr lang="en-US" altLang="en-US" sz="2000" dirty="0">
                <a:latin typeface="Arial" charset="0"/>
                <a:ea typeface="Arial" charset="0"/>
                <a:cs typeface="Arial" charset="0"/>
              </a:rPr>
            </a:br>
            <a:r>
              <a:rPr lang="en-US" altLang="en-US" sz="2000" dirty="0">
                <a:latin typeface="Arial" charset="0"/>
                <a:ea typeface="Arial" charset="0"/>
                <a:cs typeface="Arial" charset="0"/>
              </a:rPr>
              <a:t> &lt;!-- Base application theme. --&gt;</a:t>
            </a:r>
            <a:br>
              <a:rPr lang="en-US" altLang="en-US" sz="2000" dirty="0">
                <a:latin typeface="Arial" charset="0"/>
                <a:ea typeface="Arial" charset="0"/>
                <a:cs typeface="Arial" charset="0"/>
              </a:rPr>
            </a:br>
            <a:r>
              <a:rPr lang="en-US" altLang="en-US" sz="2000" dirty="0">
                <a:latin typeface="Arial" charset="0"/>
                <a:ea typeface="Arial" charset="0"/>
                <a:cs typeface="Arial" charset="0"/>
              </a:rPr>
              <a:t>  &lt;style name="</a:t>
            </a:r>
            <a:r>
              <a:rPr lang="en-US" altLang="en-US" sz="2000" dirty="0" err="1">
                <a:latin typeface="Arial" charset="0"/>
                <a:ea typeface="Arial" charset="0"/>
                <a:cs typeface="Arial" charset="0"/>
              </a:rPr>
              <a:t>AppTheme</a:t>
            </a:r>
            <a:r>
              <a:rPr lang="en-US" altLang="en-US" sz="2000" dirty="0">
                <a:latin typeface="Arial" charset="0"/>
                <a:ea typeface="Arial" charset="0"/>
                <a:cs typeface="Arial" charset="0"/>
              </a:rPr>
              <a:t>" </a:t>
            </a:r>
          </a:p>
          <a:p>
            <a:pPr marL="0" indent="0">
              <a:buFontTx/>
              <a:buNone/>
            </a:pPr>
            <a:r>
              <a:rPr lang="en-US" altLang="en-US" sz="2000" dirty="0">
                <a:latin typeface="Arial" charset="0"/>
                <a:ea typeface="Arial" charset="0"/>
                <a:cs typeface="Arial" charset="0"/>
              </a:rPr>
              <a:t>             parent="</a:t>
            </a:r>
            <a:r>
              <a:rPr lang="en-US" altLang="en-US" sz="2000" dirty="0" err="1">
                <a:latin typeface="Arial" charset="0"/>
                <a:ea typeface="Arial" charset="0"/>
                <a:cs typeface="Arial" charset="0"/>
              </a:rPr>
              <a:t>Theme.AppCompat.Light.DarkActionBar</a:t>
            </a:r>
            <a:r>
              <a:rPr lang="en-US" altLang="en-US" sz="2000" dirty="0">
                <a:latin typeface="Arial" charset="0"/>
                <a:ea typeface="Arial" charset="0"/>
                <a:cs typeface="Arial" charset="0"/>
              </a:rPr>
              <a:t>"&gt; </a:t>
            </a:r>
          </a:p>
          <a:p>
            <a:pPr marL="0" indent="0">
              <a:buFontTx/>
              <a:buNone/>
            </a:pPr>
            <a:r>
              <a:rPr lang="en-US" altLang="en-US" sz="2000" dirty="0">
                <a:latin typeface="Arial" charset="0"/>
                <a:ea typeface="Arial" charset="0"/>
                <a:cs typeface="Arial" charset="0"/>
              </a:rPr>
              <a:t>   &lt;!-- Customize your theme here. --&gt;</a:t>
            </a:r>
            <a:br>
              <a:rPr lang="en-US" altLang="en-US" sz="2000" dirty="0">
                <a:latin typeface="Arial" charset="0"/>
                <a:ea typeface="Arial" charset="0"/>
                <a:cs typeface="Arial" charset="0"/>
              </a:rPr>
            </a:br>
            <a:r>
              <a:rPr lang="en-US" altLang="en-US" sz="2000" dirty="0">
                <a:latin typeface="Arial" charset="0"/>
                <a:ea typeface="Arial" charset="0"/>
                <a:cs typeface="Arial" charset="0"/>
              </a:rPr>
              <a:t>     &lt;item name="</a:t>
            </a:r>
            <a:r>
              <a:rPr lang="en-US" altLang="en-US" sz="2000" dirty="0" err="1">
                <a:latin typeface="Arial" charset="0"/>
                <a:ea typeface="Arial" charset="0"/>
                <a:cs typeface="Arial" charset="0"/>
              </a:rPr>
              <a:t>colorPrimary</a:t>
            </a:r>
            <a:r>
              <a:rPr lang="en-US" altLang="en-US" sz="2000" dirty="0">
                <a:latin typeface="Arial" charset="0"/>
                <a:ea typeface="Arial" charset="0"/>
                <a:cs typeface="Arial" charset="0"/>
              </a:rPr>
              <a:t>"&gt;@color/</a:t>
            </a:r>
            <a:r>
              <a:rPr lang="en-US" altLang="en-US" sz="2000" dirty="0" err="1">
                <a:latin typeface="Arial" charset="0"/>
                <a:ea typeface="Arial" charset="0"/>
                <a:cs typeface="Arial" charset="0"/>
              </a:rPr>
              <a:t>colorPrimary</a:t>
            </a:r>
            <a:r>
              <a:rPr lang="en-US" altLang="en-US" sz="2000" dirty="0">
                <a:latin typeface="Arial" charset="0"/>
                <a:ea typeface="Arial" charset="0"/>
                <a:cs typeface="Arial" charset="0"/>
              </a:rPr>
              <a:t>&lt;/item&gt;</a:t>
            </a:r>
            <a:br>
              <a:rPr lang="en-US" altLang="en-US" sz="2000" dirty="0">
                <a:latin typeface="Arial" charset="0"/>
                <a:ea typeface="Arial" charset="0"/>
                <a:cs typeface="Arial" charset="0"/>
              </a:rPr>
            </a:br>
            <a:r>
              <a:rPr lang="en-US" altLang="en-US" sz="2000" dirty="0">
                <a:latin typeface="Arial" charset="0"/>
                <a:ea typeface="Arial" charset="0"/>
                <a:cs typeface="Arial" charset="0"/>
              </a:rPr>
              <a:t>     &lt;item name="</a:t>
            </a:r>
            <a:r>
              <a:rPr lang="en-US" altLang="en-US" sz="2000" dirty="0" err="1">
                <a:latin typeface="Arial" charset="0"/>
                <a:ea typeface="Arial" charset="0"/>
                <a:cs typeface="Arial" charset="0"/>
              </a:rPr>
              <a:t>colorPrimaryDark</a:t>
            </a:r>
            <a:r>
              <a:rPr lang="en-US" altLang="en-US" sz="2000" dirty="0">
                <a:latin typeface="Arial" charset="0"/>
                <a:ea typeface="Arial" charset="0"/>
                <a:cs typeface="Arial" charset="0"/>
              </a:rPr>
              <a:t>"&gt;@color/</a:t>
            </a:r>
            <a:r>
              <a:rPr lang="en-US" altLang="en-US" sz="2000" dirty="0" err="1">
                <a:latin typeface="Arial" charset="0"/>
                <a:ea typeface="Arial" charset="0"/>
                <a:cs typeface="Arial" charset="0"/>
              </a:rPr>
              <a:t>colorPrimaryDark</a:t>
            </a:r>
            <a:r>
              <a:rPr lang="en-US" altLang="en-US" sz="2000" dirty="0">
                <a:latin typeface="Arial" charset="0"/>
                <a:ea typeface="Arial" charset="0"/>
                <a:cs typeface="Arial" charset="0"/>
              </a:rPr>
              <a:t>&lt;/item&gt;</a:t>
            </a:r>
            <a:br>
              <a:rPr lang="en-US" altLang="en-US" sz="2000" dirty="0">
                <a:latin typeface="Arial" charset="0"/>
                <a:ea typeface="Arial" charset="0"/>
                <a:cs typeface="Arial" charset="0"/>
              </a:rPr>
            </a:br>
            <a:r>
              <a:rPr lang="en-US" altLang="en-US" sz="2000" dirty="0">
                <a:latin typeface="Arial" charset="0"/>
                <a:ea typeface="Arial" charset="0"/>
                <a:cs typeface="Arial" charset="0"/>
              </a:rPr>
              <a:t>     &lt;item name="</a:t>
            </a:r>
            <a:r>
              <a:rPr lang="en-US" altLang="en-US" sz="2000" dirty="0" err="1">
                <a:latin typeface="Arial" charset="0"/>
                <a:ea typeface="Arial" charset="0"/>
                <a:cs typeface="Arial" charset="0"/>
              </a:rPr>
              <a:t>colorAccent</a:t>
            </a:r>
            <a:r>
              <a:rPr lang="en-US" altLang="en-US" sz="2000" dirty="0">
                <a:latin typeface="Arial" charset="0"/>
                <a:ea typeface="Arial" charset="0"/>
                <a:cs typeface="Arial" charset="0"/>
              </a:rPr>
              <a:t>"&gt;@color/</a:t>
            </a:r>
            <a:r>
              <a:rPr lang="en-US" altLang="en-US" sz="2000" dirty="0" err="1">
                <a:latin typeface="Arial" charset="0"/>
                <a:ea typeface="Arial" charset="0"/>
                <a:cs typeface="Arial" charset="0"/>
              </a:rPr>
              <a:t>colorAccent</a:t>
            </a:r>
            <a:r>
              <a:rPr lang="en-US" altLang="en-US" sz="2000" dirty="0">
                <a:latin typeface="Arial" charset="0"/>
                <a:ea typeface="Arial" charset="0"/>
                <a:cs typeface="Arial" charset="0"/>
              </a:rPr>
              <a:t>&lt;/item&gt;</a:t>
            </a:r>
            <a:br>
              <a:rPr lang="en-US" altLang="en-US" sz="2000" dirty="0">
                <a:latin typeface="Arial" charset="0"/>
                <a:ea typeface="Arial" charset="0"/>
                <a:cs typeface="Arial" charset="0"/>
              </a:rPr>
            </a:br>
            <a:r>
              <a:rPr lang="en-US" altLang="en-US" sz="2000" dirty="0">
                <a:latin typeface="Arial" charset="0"/>
                <a:ea typeface="Arial" charset="0"/>
                <a:cs typeface="Arial" charset="0"/>
              </a:rPr>
              <a:t>   &lt;/style&gt;</a:t>
            </a:r>
            <a:br>
              <a:rPr lang="en-US" altLang="en-US" sz="2000" dirty="0">
                <a:latin typeface="Arial" charset="0"/>
                <a:ea typeface="Arial" charset="0"/>
                <a:cs typeface="Arial" charset="0"/>
              </a:rPr>
            </a:br>
            <a:r>
              <a:rPr lang="en-US" altLang="en-US" sz="2000" dirty="0">
                <a:latin typeface="Arial" charset="0"/>
                <a:ea typeface="Arial" charset="0"/>
                <a:cs typeface="Arial" charset="0"/>
              </a:rPr>
              <a:t>&lt;/resources&gt;</a:t>
            </a:r>
            <a:br>
              <a:rPr lang="en-US" altLang="en-US" sz="2000" dirty="0">
                <a:latin typeface="Arial" charset="0"/>
                <a:ea typeface="Arial" charset="0"/>
                <a:cs typeface="Arial" charset="0"/>
              </a:rPr>
            </a:br>
            <a:endParaRPr lang="en-US" altLang="en-US" sz="2000" dirty="0">
              <a:latin typeface="Arial" charset="0"/>
              <a:ea typeface="Arial" charset="0"/>
              <a:cs typeface="Arial" charset="0"/>
            </a:endParaRPr>
          </a:p>
        </p:txBody>
      </p:sp>
    </p:spTree>
  </p:cSld>
  <p:clrMapOvr>
    <a:overrideClrMapping bg1="lt1" tx1="dk1" bg2="lt2" tx2="dk2" accent1="accent1" accent2="accent2" accent3="accent3" accent4="accent4" accent5="accent5" accent6="accent6" hlink="hlink" folHlink="folHlink"/>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0178" name="Rectangle 2"/>
          <p:cNvSpPr>
            <a:spLocks noGrp="1" noChangeArrowheads="1"/>
          </p:cNvSpPr>
          <p:nvPr>
            <p:ph type="title" idx="4294967295"/>
          </p:nvPr>
        </p:nvSpPr>
        <p:spPr>
          <a:xfrm>
            <a:off x="0" y="228600"/>
            <a:ext cx="8229600" cy="1143000"/>
          </a:xfrm>
        </p:spPr>
        <p:txBody>
          <a:bodyPr/>
          <a:lstStyle/>
          <a:p>
            <a:pPr eaLnBrk="1" hangingPunct="1"/>
            <a:r>
              <a:rPr lang="en-US" altLang="en-US" dirty="0">
                <a:latin typeface="Arial" charset="0"/>
                <a:ea typeface="Arial" charset="0"/>
                <a:cs typeface="Arial" charset="0"/>
              </a:rPr>
              <a:t>styles.xml </a:t>
            </a:r>
            <a:r>
              <a:rPr lang="en-US" altLang="en-US" sz="1800" dirty="0">
                <a:latin typeface="Arial" charset="0"/>
                <a:ea typeface="Arial" charset="0"/>
                <a:cs typeface="Arial" charset="0"/>
              </a:rPr>
              <a:t>(3 of 5)</a:t>
            </a:r>
            <a:endParaRPr lang="en-US" altLang="en-US" dirty="0">
              <a:latin typeface="Arial" charset="0"/>
              <a:ea typeface="Arial" charset="0"/>
              <a:cs typeface="Arial" charset="0"/>
            </a:endParaRPr>
          </a:p>
        </p:txBody>
      </p:sp>
      <p:sp>
        <p:nvSpPr>
          <p:cNvPr id="111619" name="Rectangle 3"/>
          <p:cNvSpPr>
            <a:spLocks noGrp="1" noChangeArrowheads="1"/>
          </p:cNvSpPr>
          <p:nvPr>
            <p:ph type="body" idx="4294967295"/>
          </p:nvPr>
        </p:nvSpPr>
        <p:spPr>
          <a:xfrm>
            <a:off x="0" y="1600200"/>
            <a:ext cx="8229600" cy="4114800"/>
          </a:xfrm>
        </p:spPr>
        <p:txBody>
          <a:bodyPr/>
          <a:lstStyle/>
          <a:p>
            <a:pPr>
              <a:defRPr/>
            </a:pPr>
            <a:r>
              <a:rPr lang="en-US" dirty="0">
                <a:latin typeface="Arial" charset="0"/>
                <a:ea typeface="Arial" charset="0"/>
                <a:cs typeface="Arial" charset="0"/>
              </a:rPr>
              <a:t>We can modify a style by adding an </a:t>
            </a:r>
            <a:r>
              <a:rPr lang="en-US" i="1" dirty="0">
                <a:latin typeface="Arial" charset="0"/>
                <a:ea typeface="Arial" charset="0"/>
                <a:cs typeface="Arial" charset="0"/>
              </a:rPr>
              <a:t>item</a:t>
            </a:r>
            <a:r>
              <a:rPr lang="en-US" dirty="0">
                <a:latin typeface="Arial" charset="0"/>
                <a:ea typeface="Arial" charset="0"/>
                <a:cs typeface="Arial" charset="0"/>
              </a:rPr>
              <a:t> element using this syntax:</a:t>
            </a:r>
          </a:p>
          <a:p>
            <a:pPr marL="0" indent="0">
              <a:buFontTx/>
              <a:buNone/>
              <a:defRPr/>
            </a:pPr>
            <a:r>
              <a:rPr lang="en-US" dirty="0">
                <a:latin typeface="Arial" charset="0"/>
                <a:ea typeface="Arial" charset="0"/>
                <a:cs typeface="Arial" charset="0"/>
              </a:rPr>
              <a:t>&lt;item  </a:t>
            </a:r>
          </a:p>
          <a:p>
            <a:pPr marL="0" indent="0">
              <a:buFontTx/>
              <a:buNone/>
              <a:defRPr/>
            </a:pPr>
            <a:r>
              <a:rPr lang="en-US" dirty="0">
                <a:latin typeface="Arial" charset="0"/>
                <a:ea typeface="Arial" charset="0"/>
                <a:cs typeface="Arial" charset="0"/>
              </a:rPr>
              <a:t>  name="</a:t>
            </a:r>
            <a:r>
              <a:rPr lang="en-US" dirty="0" err="1">
                <a:latin typeface="Arial" charset="0"/>
                <a:ea typeface="Arial" charset="0"/>
                <a:cs typeface="Arial" charset="0"/>
              </a:rPr>
              <a:t>styleAttribute</a:t>
            </a:r>
            <a:r>
              <a:rPr lang="en-US" dirty="0">
                <a:latin typeface="Arial" charset="0"/>
                <a:ea typeface="Arial" charset="0"/>
                <a:cs typeface="Arial" charset="0"/>
              </a:rPr>
              <a:t>"&gt;</a:t>
            </a:r>
            <a:r>
              <a:rPr lang="en-US" dirty="0" err="1">
                <a:latin typeface="Arial" charset="0"/>
                <a:ea typeface="Arial" charset="0"/>
                <a:cs typeface="Arial" charset="0"/>
              </a:rPr>
              <a:t>valueOfItem</a:t>
            </a:r>
            <a:r>
              <a:rPr lang="en-US" dirty="0">
                <a:latin typeface="Arial" charset="0"/>
                <a:ea typeface="Arial" charset="0"/>
                <a:cs typeface="Arial" charset="0"/>
              </a:rPr>
              <a:t>&lt;/item&gt;</a:t>
            </a:r>
          </a:p>
        </p:txBody>
      </p:sp>
    </p:spTree>
  </p:cSld>
  <p:clrMapOvr>
    <a:overrideClrMapping bg1="lt1" tx1="dk1" bg2="lt2" tx2="dk2" accent1="accent1" accent2="accent2" accent3="accent3" accent4="accent4" accent5="accent5" accent6="accent6" hlink="hlink" folHlink="folHlink"/>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02" name="Rectangle 2"/>
          <p:cNvSpPr>
            <a:spLocks noGrp="1" noChangeArrowheads="1"/>
          </p:cNvSpPr>
          <p:nvPr>
            <p:ph type="title" idx="4294967295"/>
          </p:nvPr>
        </p:nvSpPr>
        <p:spPr>
          <a:xfrm>
            <a:off x="0" y="228600"/>
            <a:ext cx="8229600" cy="1143000"/>
          </a:xfrm>
        </p:spPr>
        <p:txBody>
          <a:bodyPr/>
          <a:lstStyle/>
          <a:p>
            <a:pPr eaLnBrk="1" hangingPunct="1"/>
            <a:r>
              <a:rPr lang="en-US" altLang="en-US" dirty="0">
                <a:latin typeface="Arial" charset="0"/>
                <a:ea typeface="Arial" charset="0"/>
                <a:cs typeface="Arial" charset="0"/>
              </a:rPr>
              <a:t>styles.xml </a:t>
            </a:r>
            <a:r>
              <a:rPr lang="en-US" altLang="en-US" sz="1800" dirty="0">
                <a:latin typeface="Arial" charset="0"/>
                <a:ea typeface="Arial" charset="0"/>
                <a:cs typeface="Arial" charset="0"/>
              </a:rPr>
              <a:t>(4 of 5)</a:t>
            </a:r>
            <a:endParaRPr lang="en-US" altLang="en-US" dirty="0">
              <a:latin typeface="Arial" charset="0"/>
              <a:ea typeface="Arial" charset="0"/>
              <a:cs typeface="Arial" charset="0"/>
            </a:endParaRPr>
          </a:p>
        </p:txBody>
      </p:sp>
      <p:sp>
        <p:nvSpPr>
          <p:cNvPr id="111619" name="Rectangle 3"/>
          <p:cNvSpPr>
            <a:spLocks noGrp="1" noChangeArrowheads="1"/>
          </p:cNvSpPr>
          <p:nvPr>
            <p:ph type="body" idx="4294967295"/>
          </p:nvPr>
        </p:nvSpPr>
        <p:spPr>
          <a:xfrm>
            <a:off x="0" y="1600200"/>
            <a:ext cx="8229600" cy="4114800"/>
          </a:xfrm>
        </p:spPr>
        <p:txBody>
          <a:bodyPr/>
          <a:lstStyle/>
          <a:p>
            <a:pPr>
              <a:defRPr/>
            </a:pPr>
            <a:r>
              <a:rPr lang="en-US" dirty="0">
                <a:latin typeface="Arial" charset="0"/>
                <a:ea typeface="Arial" charset="0"/>
                <a:cs typeface="Arial" charset="0"/>
              </a:rPr>
              <a:t>The name of the style attribute that specifies the text size inside a </a:t>
            </a:r>
            <a:r>
              <a:rPr lang="en-US" dirty="0" err="1">
                <a:latin typeface="Arial" charset="0"/>
                <a:ea typeface="Arial" charset="0"/>
                <a:cs typeface="Arial" charset="0"/>
              </a:rPr>
              <a:t>TextView</a:t>
            </a:r>
            <a:r>
              <a:rPr lang="en-US" dirty="0">
                <a:latin typeface="Arial" charset="0"/>
                <a:ea typeface="Arial" charset="0"/>
                <a:cs typeface="Arial" charset="0"/>
              </a:rPr>
              <a:t> is </a:t>
            </a:r>
            <a:r>
              <a:rPr lang="en-US" dirty="0" err="1">
                <a:latin typeface="Arial" charset="0"/>
                <a:ea typeface="Arial" charset="0"/>
                <a:cs typeface="Arial" charset="0"/>
              </a:rPr>
              <a:t>android:textSize</a:t>
            </a:r>
            <a:r>
              <a:rPr lang="en-US" dirty="0">
                <a:latin typeface="Arial" charset="0"/>
                <a:ea typeface="Arial" charset="0"/>
                <a:cs typeface="Arial" charset="0"/>
              </a:rPr>
              <a:t>. We change the default text size to 40.</a:t>
            </a:r>
          </a:p>
          <a:p>
            <a:pPr marL="0" indent="0">
              <a:buFontTx/>
              <a:buNone/>
              <a:defRPr/>
            </a:pPr>
            <a:endParaRPr lang="en-US" dirty="0">
              <a:latin typeface="Arial" charset="0"/>
              <a:ea typeface="Arial" charset="0"/>
              <a:cs typeface="Arial" charset="0"/>
            </a:endParaRPr>
          </a:p>
          <a:p>
            <a:pPr marL="0" indent="0">
              <a:buFontTx/>
              <a:buNone/>
              <a:defRPr/>
            </a:pPr>
            <a:r>
              <a:rPr lang="en-US" dirty="0">
                <a:latin typeface="Arial" charset="0"/>
                <a:ea typeface="Arial" charset="0"/>
                <a:cs typeface="Arial" charset="0"/>
              </a:rPr>
              <a:t>&lt;item name="</a:t>
            </a:r>
            <a:r>
              <a:rPr lang="en-US" dirty="0" err="1">
                <a:latin typeface="Arial" charset="0"/>
                <a:ea typeface="Arial" charset="0"/>
                <a:cs typeface="Arial" charset="0"/>
              </a:rPr>
              <a:t>android:textSize</a:t>
            </a:r>
            <a:r>
              <a:rPr lang="en-US" dirty="0">
                <a:latin typeface="Arial" charset="0"/>
                <a:ea typeface="Arial" charset="0"/>
                <a:cs typeface="Arial" charset="0"/>
              </a:rPr>
              <a:t>"&gt;40sp&lt;/item&gt;</a:t>
            </a:r>
          </a:p>
        </p:txBody>
      </p:sp>
    </p:spTree>
  </p:cSld>
  <p:clrMapOvr>
    <a:overrideClrMapping bg1="lt1" tx1="dk1" bg2="lt2" tx2="dk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pPr eaLnBrk="1" hangingPunct="1"/>
            <a:r>
              <a:rPr lang="en-US" altLang="en-US">
                <a:latin typeface="Arial" charset="0"/>
                <a:ea typeface="Arial" charset="0"/>
                <a:cs typeface="Arial" charset="0"/>
              </a:rPr>
              <a:t>Mobile Apps</a:t>
            </a:r>
          </a:p>
        </p:txBody>
      </p:sp>
      <p:sp>
        <p:nvSpPr>
          <p:cNvPr id="6147" name="Rectangle 3"/>
          <p:cNvSpPr>
            <a:spLocks noGrp="1" noChangeArrowheads="1"/>
          </p:cNvSpPr>
          <p:nvPr>
            <p:ph idx="1"/>
          </p:nvPr>
        </p:nvSpPr>
        <p:spPr/>
        <p:txBody>
          <a:bodyPr/>
          <a:lstStyle/>
          <a:p>
            <a:pPr eaLnBrk="1" hangingPunct="1"/>
            <a:r>
              <a:rPr lang="en-US" altLang="en-US" dirty="0">
                <a:latin typeface="Arial" charset="0"/>
                <a:ea typeface="Arial" charset="0"/>
                <a:cs typeface="Arial" charset="0"/>
              </a:rPr>
              <a:t>The two major operating systems are iOS and Android.</a:t>
            </a:r>
          </a:p>
          <a:p>
            <a:pPr eaLnBrk="1" hangingPunct="1"/>
            <a:r>
              <a:rPr lang="en-US" altLang="en-US" dirty="0">
                <a:latin typeface="Arial" charset="0"/>
                <a:ea typeface="Arial" charset="0"/>
                <a:cs typeface="Arial" charset="0"/>
              </a:rPr>
              <a:t>There are over 1 million apps in Google Play (Android).</a:t>
            </a:r>
          </a:p>
          <a:p>
            <a:pPr eaLnBrk="1" hangingPunct="1"/>
            <a:r>
              <a:rPr lang="en-US" altLang="en-US" dirty="0">
                <a:latin typeface="Arial" charset="0"/>
                <a:ea typeface="Arial" charset="0"/>
                <a:cs typeface="Arial" charset="0"/>
              </a:rPr>
              <a:t>There are also over 1 million apps in the App Store (Apple—iOS).</a:t>
            </a:r>
          </a:p>
        </p:txBody>
      </p:sp>
    </p:spTree>
  </p:cSld>
  <p:clrMapOvr>
    <a:overrideClrMapping bg1="lt1" tx1="dk1" bg2="lt2" tx2="dk2" accent1="accent1" accent2="accent2" accent3="accent3" accent4="accent4" accent5="accent5" accent6="accent6" hlink="hlink" folHlink="folHlink"/>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226" name="Rectangle 2"/>
          <p:cNvSpPr>
            <a:spLocks noGrp="1" noChangeArrowheads="1"/>
          </p:cNvSpPr>
          <p:nvPr>
            <p:ph type="title" idx="4294967295"/>
          </p:nvPr>
        </p:nvSpPr>
        <p:spPr>
          <a:xfrm>
            <a:off x="0" y="228600"/>
            <a:ext cx="8229600" cy="1143000"/>
          </a:xfrm>
        </p:spPr>
        <p:txBody>
          <a:bodyPr/>
          <a:lstStyle/>
          <a:p>
            <a:pPr eaLnBrk="1" hangingPunct="1"/>
            <a:r>
              <a:rPr lang="en-US" altLang="en-US" dirty="0">
                <a:latin typeface="Arial" charset="0"/>
                <a:ea typeface="Arial" charset="0"/>
                <a:cs typeface="Arial" charset="0"/>
              </a:rPr>
              <a:t>styles.xml </a:t>
            </a:r>
            <a:r>
              <a:rPr lang="en-US" altLang="en-US" sz="1800" dirty="0">
                <a:latin typeface="Arial" charset="0"/>
                <a:ea typeface="Arial" charset="0"/>
                <a:cs typeface="Arial" charset="0"/>
              </a:rPr>
              <a:t>(5 of 5)</a:t>
            </a:r>
            <a:endParaRPr lang="en-US" altLang="en-US" dirty="0">
              <a:latin typeface="Arial" charset="0"/>
              <a:ea typeface="Arial" charset="0"/>
              <a:cs typeface="Arial" charset="0"/>
            </a:endParaRPr>
          </a:p>
        </p:txBody>
      </p:sp>
      <p:sp>
        <p:nvSpPr>
          <p:cNvPr id="37891" name="Rectangle 3"/>
          <p:cNvSpPr>
            <a:spLocks noGrp="1" noChangeArrowheads="1"/>
          </p:cNvSpPr>
          <p:nvPr>
            <p:ph type="body" idx="4294967295"/>
          </p:nvPr>
        </p:nvSpPr>
        <p:spPr>
          <a:xfrm>
            <a:off x="0" y="1600200"/>
            <a:ext cx="8229600" cy="4114800"/>
          </a:xfrm>
        </p:spPr>
        <p:txBody>
          <a:bodyPr/>
          <a:lstStyle/>
          <a:p>
            <a:pPr eaLnBrk="1" hangingPunct="1">
              <a:defRPr/>
            </a:pPr>
            <a:r>
              <a:rPr lang="en-US" dirty="0">
                <a:latin typeface="Arial" charset="0"/>
                <a:ea typeface="Arial" charset="0"/>
                <a:cs typeface="Arial" charset="0"/>
              </a:rPr>
              <a:t>The preview shows the effect of the new text size:</a:t>
            </a:r>
          </a:p>
          <a:p>
            <a:pPr marL="0" indent="0" eaLnBrk="1" hangingPunct="1">
              <a:buFontTx/>
              <a:buNone/>
              <a:defRPr/>
            </a:pPr>
            <a:endParaRPr lang="en-US" sz="2400" dirty="0">
              <a:latin typeface="Arial" charset="0"/>
              <a:ea typeface="Arial" charset="0"/>
              <a:cs typeface="Arial" charset="0"/>
            </a:endParaRPr>
          </a:p>
          <a:p>
            <a:pPr marL="0" indent="0" eaLnBrk="1" hangingPunct="1">
              <a:buFontTx/>
              <a:buNone/>
              <a:defRPr/>
            </a:pPr>
            <a:endParaRPr lang="en-US" sz="2400" dirty="0">
              <a:latin typeface="Arial" charset="0"/>
              <a:ea typeface="Arial" charset="0"/>
              <a:cs typeface="Arial" charset="0"/>
            </a:endParaRPr>
          </a:p>
          <a:p>
            <a:pPr marL="0" indent="0" eaLnBrk="1" hangingPunct="1">
              <a:buFontTx/>
              <a:buNone/>
              <a:defRPr/>
            </a:pPr>
            <a:endParaRPr lang="en-US" altLang="en-US" dirty="0">
              <a:latin typeface="Arial" charset="0"/>
              <a:ea typeface="Arial" charset="0"/>
              <a:cs typeface="Arial" charset="0"/>
            </a:endParaRPr>
          </a:p>
        </p:txBody>
      </p:sp>
      <p:pic>
        <p:nvPicPr>
          <p:cNvPr id="4098" name="Picture 2" descr="\\10.1.1.17\productions\ART\ART PROCESS\PPT Projects\Franceschi_PPT_163645\EPS files\Chapter 1\9781284093650_CH01_FIGF15.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29000" y="2397389"/>
            <a:ext cx="2369039" cy="3927211"/>
          </a:xfrm>
          <a:prstGeom prst="rect">
            <a:avLst/>
          </a:prstGeom>
          <a:noFill/>
          <a:extLst>
            <a:ext uri="{909E8E84-426E-40DD-AFC4-6F175D3DCCD1}">
              <a14:hiddenFill xmlns:a14="http://schemas.microsoft.com/office/drawing/2010/main">
                <a:solidFill>
                  <a:srgbClr val="FFFFFF"/>
                </a:solidFill>
              </a14:hiddenFill>
            </a:ext>
          </a:extLst>
        </p:spPr>
      </p:pic>
    </p:spTree>
  </p:cSld>
  <p:clrMapOvr>
    <a:overrideClrMapping bg1="lt1" tx1="dk1" bg2="lt2" tx2="dk2" accent1="accent1" accent2="accent2" accent3="accent3" accent4="accent4" accent5="accent5" accent6="accent6" hlink="hlink" folHlink="folHlink"/>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3250" name="Rectangle 2"/>
          <p:cNvSpPr>
            <a:spLocks noGrp="1" noChangeArrowheads="1"/>
          </p:cNvSpPr>
          <p:nvPr>
            <p:ph type="title" idx="4294967295"/>
          </p:nvPr>
        </p:nvSpPr>
        <p:spPr>
          <a:xfrm>
            <a:off x="0" y="228600"/>
            <a:ext cx="8229600" cy="1143000"/>
          </a:xfrm>
        </p:spPr>
        <p:txBody>
          <a:bodyPr/>
          <a:lstStyle/>
          <a:p>
            <a:pPr eaLnBrk="1" hangingPunct="1"/>
            <a:r>
              <a:rPr lang="en-US" altLang="en-US" dirty="0">
                <a:latin typeface="Arial" charset="0"/>
                <a:ea typeface="Arial" charset="0"/>
                <a:cs typeface="Arial" charset="0"/>
              </a:rPr>
              <a:t>colors.xml </a:t>
            </a:r>
            <a:r>
              <a:rPr lang="en-US" altLang="en-US" sz="1800" dirty="0">
                <a:latin typeface="Arial" charset="0"/>
                <a:ea typeface="Arial" charset="0"/>
                <a:cs typeface="Arial" charset="0"/>
              </a:rPr>
              <a:t>(1 of 3)</a:t>
            </a:r>
            <a:endParaRPr lang="en-US" altLang="en-US" dirty="0">
              <a:latin typeface="Arial" charset="0"/>
              <a:ea typeface="Arial" charset="0"/>
              <a:cs typeface="Arial" charset="0"/>
            </a:endParaRPr>
          </a:p>
        </p:txBody>
      </p:sp>
      <p:sp>
        <p:nvSpPr>
          <p:cNvPr id="53251" name="Rectangle 3"/>
          <p:cNvSpPr>
            <a:spLocks noGrp="1" noChangeArrowheads="1"/>
          </p:cNvSpPr>
          <p:nvPr>
            <p:ph type="body" idx="4294967295"/>
          </p:nvPr>
        </p:nvSpPr>
        <p:spPr>
          <a:xfrm>
            <a:off x="0" y="1600200"/>
            <a:ext cx="8229600" cy="4114800"/>
          </a:xfrm>
        </p:spPr>
        <p:txBody>
          <a:bodyPr/>
          <a:lstStyle/>
          <a:p>
            <a:pPr eaLnBrk="1" hangingPunct="1"/>
            <a:r>
              <a:rPr lang="en-US" altLang="en-US" dirty="0">
                <a:latin typeface="Arial" charset="0"/>
                <a:ea typeface="Arial" charset="0"/>
                <a:cs typeface="Arial" charset="0"/>
              </a:rPr>
              <a:t>The colors.xml file is another (automatically generated) XML file; its contents comply with XML syntax.</a:t>
            </a:r>
          </a:p>
          <a:p>
            <a:pPr eaLnBrk="1" hangingPunct="1"/>
            <a:r>
              <a:rPr lang="en-US" altLang="en-US" dirty="0">
                <a:latin typeface="Arial" charset="0"/>
                <a:ea typeface="Arial" charset="0"/>
                <a:cs typeface="Arial" charset="0"/>
              </a:rPr>
              <a:t>It is used to define colors.</a:t>
            </a:r>
          </a:p>
        </p:txBody>
      </p:sp>
    </p:spTree>
  </p:cSld>
  <p:clrMapOvr>
    <a:overrideClrMapping bg1="lt1" tx1="dk1" bg2="lt2" tx2="dk2" accent1="accent1" accent2="accent2" accent3="accent3" accent4="accent4" accent5="accent5" accent6="accent6" hlink="hlink" folHlink="folHlink"/>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274" name="Rectangle 2"/>
          <p:cNvSpPr>
            <a:spLocks noGrp="1" noChangeArrowheads="1"/>
          </p:cNvSpPr>
          <p:nvPr>
            <p:ph type="title" idx="4294967295"/>
          </p:nvPr>
        </p:nvSpPr>
        <p:spPr>
          <a:xfrm>
            <a:off x="0" y="228600"/>
            <a:ext cx="8229600" cy="1143000"/>
          </a:xfrm>
        </p:spPr>
        <p:txBody>
          <a:bodyPr/>
          <a:lstStyle/>
          <a:p>
            <a:pPr eaLnBrk="1" hangingPunct="1"/>
            <a:r>
              <a:rPr lang="en-US" altLang="en-US" dirty="0">
                <a:latin typeface="Arial" charset="0"/>
                <a:ea typeface="Arial" charset="0"/>
                <a:cs typeface="Arial" charset="0"/>
              </a:rPr>
              <a:t>colors.xml </a:t>
            </a:r>
            <a:r>
              <a:rPr lang="en-US" altLang="en-US" sz="1800" dirty="0">
                <a:latin typeface="Arial" charset="0"/>
                <a:ea typeface="Arial" charset="0"/>
                <a:cs typeface="Arial" charset="0"/>
              </a:rPr>
              <a:t>(2 of 3)</a:t>
            </a:r>
            <a:endParaRPr lang="en-US" altLang="en-US" dirty="0">
              <a:latin typeface="Arial" charset="0"/>
              <a:ea typeface="Arial" charset="0"/>
              <a:cs typeface="Arial" charset="0"/>
            </a:endParaRPr>
          </a:p>
        </p:txBody>
      </p:sp>
      <p:sp>
        <p:nvSpPr>
          <p:cNvPr id="54275" name="Rectangle 3"/>
          <p:cNvSpPr>
            <a:spLocks noGrp="1" noChangeArrowheads="1"/>
          </p:cNvSpPr>
          <p:nvPr>
            <p:ph type="body" idx="4294967295"/>
          </p:nvPr>
        </p:nvSpPr>
        <p:spPr>
          <a:xfrm>
            <a:off x="0" y="1600200"/>
            <a:ext cx="8229600" cy="4114800"/>
          </a:xfrm>
        </p:spPr>
        <p:txBody>
          <a:bodyPr/>
          <a:lstStyle/>
          <a:p>
            <a:pPr marL="0" indent="0" eaLnBrk="1" hangingPunct="1">
              <a:buFontTx/>
              <a:buNone/>
            </a:pPr>
            <a:r>
              <a:rPr lang="en-US" altLang="en-US" sz="2600">
                <a:latin typeface="Arial" charset="0"/>
                <a:ea typeface="Arial" charset="0"/>
                <a:cs typeface="Arial" charset="0"/>
              </a:rPr>
              <a:t>&lt;?xml version="1.0" encoding="utf-8"?&gt;</a:t>
            </a:r>
            <a:br>
              <a:rPr lang="en-US" altLang="en-US" sz="2600">
                <a:latin typeface="Arial" charset="0"/>
                <a:ea typeface="Arial" charset="0"/>
                <a:cs typeface="Arial" charset="0"/>
              </a:rPr>
            </a:br>
            <a:r>
              <a:rPr lang="en-US" altLang="en-US" sz="2600">
                <a:latin typeface="Arial" charset="0"/>
                <a:ea typeface="Arial" charset="0"/>
                <a:cs typeface="Arial" charset="0"/>
              </a:rPr>
              <a:t>&lt;resources&gt;</a:t>
            </a:r>
            <a:br>
              <a:rPr lang="en-US" altLang="en-US" sz="2600">
                <a:latin typeface="Arial" charset="0"/>
                <a:ea typeface="Arial" charset="0"/>
                <a:cs typeface="Arial" charset="0"/>
              </a:rPr>
            </a:br>
            <a:r>
              <a:rPr lang="en-US" altLang="en-US" sz="2600">
                <a:latin typeface="Arial" charset="0"/>
                <a:ea typeface="Arial" charset="0"/>
                <a:cs typeface="Arial" charset="0"/>
              </a:rPr>
              <a:t> &lt;color name="colorPrimary"&gt;#3F51B5&lt;/color&gt;</a:t>
            </a:r>
            <a:br>
              <a:rPr lang="en-US" altLang="en-US" sz="2600">
                <a:latin typeface="Arial" charset="0"/>
                <a:ea typeface="Arial" charset="0"/>
                <a:cs typeface="Arial" charset="0"/>
              </a:rPr>
            </a:br>
            <a:r>
              <a:rPr lang="en-US" altLang="en-US" sz="2600">
                <a:latin typeface="Arial" charset="0"/>
                <a:ea typeface="Arial" charset="0"/>
                <a:cs typeface="Arial" charset="0"/>
              </a:rPr>
              <a:t> &lt;color name="colorPrimaryDark"&gt;#303F9F&lt;/color&gt;</a:t>
            </a:r>
            <a:br>
              <a:rPr lang="en-US" altLang="en-US" sz="2600">
                <a:latin typeface="Arial" charset="0"/>
                <a:ea typeface="Arial" charset="0"/>
                <a:cs typeface="Arial" charset="0"/>
              </a:rPr>
            </a:br>
            <a:r>
              <a:rPr lang="en-US" altLang="en-US" sz="2600">
                <a:latin typeface="Arial" charset="0"/>
                <a:ea typeface="Arial" charset="0"/>
                <a:cs typeface="Arial" charset="0"/>
              </a:rPr>
              <a:t>  &lt;color name="colorAccent"&gt;#FF4081&lt;/color&gt;</a:t>
            </a:r>
            <a:br>
              <a:rPr lang="en-US" altLang="en-US" sz="2600">
                <a:latin typeface="Arial" charset="0"/>
                <a:ea typeface="Arial" charset="0"/>
                <a:cs typeface="Arial" charset="0"/>
              </a:rPr>
            </a:br>
            <a:r>
              <a:rPr lang="en-US" altLang="en-US" sz="2600">
                <a:latin typeface="Arial" charset="0"/>
                <a:ea typeface="Arial" charset="0"/>
                <a:cs typeface="Arial" charset="0"/>
              </a:rPr>
              <a:t>&lt;/resources&gt;</a:t>
            </a:r>
            <a:br>
              <a:rPr lang="en-US" altLang="en-US" sz="2600">
                <a:latin typeface="Arial" charset="0"/>
                <a:ea typeface="Arial" charset="0"/>
                <a:cs typeface="Arial" charset="0"/>
              </a:rPr>
            </a:br>
            <a:endParaRPr lang="en-US" altLang="en-US" sz="2600">
              <a:latin typeface="Arial" charset="0"/>
              <a:ea typeface="Arial" charset="0"/>
              <a:cs typeface="Arial" charset="0"/>
            </a:endParaRPr>
          </a:p>
        </p:txBody>
      </p:sp>
    </p:spTree>
  </p:cSld>
  <p:clrMapOvr>
    <a:overrideClrMapping bg1="lt1" tx1="dk1" bg2="lt2" tx2="dk2" accent1="accent1" accent2="accent2" accent3="accent3" accent4="accent4" accent5="accent5" accent6="accent6" hlink="hlink" folHlink="folHlink"/>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5298" name="Rectangle 2"/>
          <p:cNvSpPr>
            <a:spLocks noGrp="1" noChangeArrowheads="1"/>
          </p:cNvSpPr>
          <p:nvPr>
            <p:ph type="title" idx="4294967295"/>
          </p:nvPr>
        </p:nvSpPr>
        <p:spPr>
          <a:xfrm>
            <a:off x="0" y="228600"/>
            <a:ext cx="8229600" cy="1143000"/>
          </a:xfrm>
        </p:spPr>
        <p:txBody>
          <a:bodyPr/>
          <a:lstStyle/>
          <a:p>
            <a:pPr eaLnBrk="1" hangingPunct="1"/>
            <a:r>
              <a:rPr lang="en-US" altLang="en-US" dirty="0">
                <a:latin typeface="Arial" charset="0"/>
                <a:ea typeface="Arial" charset="0"/>
                <a:cs typeface="Arial" charset="0"/>
              </a:rPr>
              <a:t>colors.xml </a:t>
            </a:r>
            <a:r>
              <a:rPr lang="en-US" altLang="en-US" sz="1800" dirty="0">
                <a:latin typeface="Arial" charset="0"/>
                <a:ea typeface="Arial" charset="0"/>
                <a:cs typeface="Arial" charset="0"/>
              </a:rPr>
              <a:t>(3 of 3)</a:t>
            </a:r>
            <a:endParaRPr lang="en-US" altLang="en-US" dirty="0">
              <a:latin typeface="Arial" charset="0"/>
              <a:ea typeface="Arial" charset="0"/>
              <a:cs typeface="Arial" charset="0"/>
            </a:endParaRPr>
          </a:p>
        </p:txBody>
      </p:sp>
      <p:sp>
        <p:nvSpPr>
          <p:cNvPr id="111619" name="Rectangle 3"/>
          <p:cNvSpPr>
            <a:spLocks noGrp="1" noChangeArrowheads="1"/>
          </p:cNvSpPr>
          <p:nvPr>
            <p:ph type="body" idx="4294967295"/>
          </p:nvPr>
        </p:nvSpPr>
        <p:spPr>
          <a:xfrm>
            <a:off x="0" y="1600200"/>
            <a:ext cx="8229600" cy="4114800"/>
          </a:xfrm>
        </p:spPr>
        <p:txBody>
          <a:bodyPr/>
          <a:lstStyle/>
          <a:p>
            <a:pPr eaLnBrk="1" hangingPunct="1">
              <a:defRPr/>
            </a:pPr>
            <a:r>
              <a:rPr lang="en-US" altLang="en-US" dirty="0">
                <a:latin typeface="Arial" charset="0"/>
                <a:ea typeface="Arial" charset="0"/>
                <a:cs typeface="Arial" charset="0"/>
              </a:rPr>
              <a:t>The syntax for defining a color is</a:t>
            </a:r>
          </a:p>
          <a:p>
            <a:pPr eaLnBrk="1" hangingPunct="1">
              <a:buFontTx/>
              <a:buNone/>
              <a:defRPr/>
            </a:pPr>
            <a:r>
              <a:rPr lang="en-US" altLang="en-US" dirty="0">
                <a:latin typeface="Arial" charset="0"/>
                <a:ea typeface="Arial" charset="0"/>
                <a:cs typeface="Arial" charset="0"/>
              </a:rPr>
              <a:t>	&lt;color name = "</a:t>
            </a:r>
            <a:r>
              <a:rPr lang="en-US" altLang="en-US" dirty="0" err="1">
                <a:latin typeface="Arial" charset="0"/>
                <a:ea typeface="Arial" charset="0"/>
                <a:cs typeface="Arial" charset="0"/>
              </a:rPr>
              <a:t>colorName</a:t>
            </a:r>
            <a:r>
              <a:rPr lang="en-US" altLang="en-US" dirty="0">
                <a:latin typeface="Arial" charset="0"/>
                <a:ea typeface="Arial" charset="0"/>
                <a:cs typeface="Arial" charset="0"/>
              </a:rPr>
              <a:t>"&gt; 	</a:t>
            </a:r>
            <a:r>
              <a:rPr lang="en-US" altLang="en-US" dirty="0" err="1">
                <a:latin typeface="Arial" charset="0"/>
                <a:ea typeface="Arial" charset="0"/>
                <a:cs typeface="Arial" charset="0"/>
              </a:rPr>
              <a:t>valueOfColor</a:t>
            </a:r>
            <a:r>
              <a:rPr lang="en-US" altLang="en-US" dirty="0">
                <a:latin typeface="Arial" charset="0"/>
                <a:ea typeface="Arial" charset="0"/>
                <a:cs typeface="Arial" charset="0"/>
              </a:rPr>
              <a:t>&lt;/color&gt;</a:t>
            </a:r>
          </a:p>
          <a:p>
            <a:pPr eaLnBrk="1" hangingPunct="1">
              <a:defRPr/>
            </a:pPr>
            <a:r>
              <a:rPr lang="en-US" altLang="en-US" dirty="0">
                <a:latin typeface="Arial" charset="0"/>
                <a:ea typeface="Arial" charset="0"/>
                <a:cs typeface="Arial" charset="0"/>
              </a:rPr>
              <a:t>The color value is defined using hexadecimal notation (more on that later in the book).</a:t>
            </a:r>
          </a:p>
        </p:txBody>
      </p:sp>
    </p:spTree>
  </p:cSld>
  <p:clrMapOvr>
    <a:overrideClrMapping bg1="lt1" tx1="dk1" bg2="lt2" tx2="dk2" accent1="accent1" accent2="accent2" accent3="accent3" accent4="accent4" accent5="accent5" accent6="accent6" hlink="hlink" folHlink="folHlink"/>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6322" name="Rectangle 2"/>
          <p:cNvSpPr>
            <a:spLocks noGrp="1" noChangeArrowheads="1"/>
          </p:cNvSpPr>
          <p:nvPr>
            <p:ph type="title" idx="4294967295"/>
          </p:nvPr>
        </p:nvSpPr>
        <p:spPr>
          <a:xfrm>
            <a:off x="0" y="228600"/>
            <a:ext cx="8229600" cy="1143000"/>
          </a:xfrm>
        </p:spPr>
        <p:txBody>
          <a:bodyPr/>
          <a:lstStyle/>
          <a:p>
            <a:pPr eaLnBrk="1" hangingPunct="1"/>
            <a:r>
              <a:rPr lang="en-US" altLang="en-US" dirty="0">
                <a:latin typeface="Arial" charset="0"/>
                <a:ea typeface="Arial" charset="0"/>
                <a:cs typeface="Arial" charset="0"/>
              </a:rPr>
              <a:t>Hexadecimal Color Value </a:t>
            </a:r>
            <a:r>
              <a:rPr lang="en-US" altLang="en-US" sz="1800" dirty="0">
                <a:latin typeface="Arial" charset="0"/>
                <a:ea typeface="Arial" charset="0"/>
                <a:cs typeface="Arial" charset="0"/>
              </a:rPr>
              <a:t>(1 of 2)</a:t>
            </a:r>
            <a:endParaRPr lang="en-US" altLang="en-US" dirty="0">
              <a:latin typeface="Arial" charset="0"/>
              <a:ea typeface="Arial" charset="0"/>
              <a:cs typeface="Arial" charset="0"/>
            </a:endParaRPr>
          </a:p>
        </p:txBody>
      </p:sp>
      <p:sp>
        <p:nvSpPr>
          <p:cNvPr id="111619" name="Rectangle 3"/>
          <p:cNvSpPr>
            <a:spLocks noGrp="1" noChangeArrowheads="1"/>
          </p:cNvSpPr>
          <p:nvPr>
            <p:ph type="body" idx="4294967295"/>
          </p:nvPr>
        </p:nvSpPr>
        <p:spPr>
          <a:xfrm>
            <a:off x="0" y="1600200"/>
            <a:ext cx="8229600" cy="4114800"/>
          </a:xfrm>
        </p:spPr>
        <p:txBody>
          <a:bodyPr/>
          <a:lstStyle/>
          <a:p>
            <a:pPr eaLnBrk="1" hangingPunct="1">
              <a:defRPr/>
            </a:pPr>
            <a:r>
              <a:rPr lang="en-US" altLang="en-US" dirty="0">
                <a:latin typeface="Arial" charset="0"/>
                <a:ea typeface="Arial" charset="0"/>
                <a:cs typeface="Arial" charset="0"/>
              </a:rPr>
              <a:t>#</a:t>
            </a:r>
            <a:r>
              <a:rPr lang="en-US" altLang="en-US" dirty="0" err="1">
                <a:latin typeface="Arial" charset="0"/>
                <a:ea typeface="Arial" charset="0"/>
                <a:cs typeface="Arial" charset="0"/>
              </a:rPr>
              <a:t>rrggbb</a:t>
            </a:r>
            <a:r>
              <a:rPr lang="en-US" altLang="en-US" dirty="0">
                <a:latin typeface="Arial" charset="0"/>
                <a:ea typeface="Arial" charset="0"/>
                <a:cs typeface="Arial" charset="0"/>
              </a:rPr>
              <a:t> (uses RGB color system).</a:t>
            </a:r>
          </a:p>
          <a:p>
            <a:pPr eaLnBrk="1" hangingPunct="1">
              <a:defRPr/>
            </a:pPr>
            <a:r>
              <a:rPr lang="en-US" altLang="en-US" dirty="0" err="1">
                <a:latin typeface="Arial" charset="0"/>
                <a:ea typeface="Arial" charset="0"/>
                <a:cs typeface="Arial" charset="0"/>
              </a:rPr>
              <a:t>rr</a:t>
            </a:r>
            <a:r>
              <a:rPr lang="en-US" altLang="en-US" dirty="0">
                <a:latin typeface="Arial" charset="0"/>
                <a:ea typeface="Arial" charset="0"/>
                <a:cs typeface="Arial" charset="0"/>
              </a:rPr>
              <a:t> = amount of red in color</a:t>
            </a:r>
          </a:p>
          <a:p>
            <a:pPr eaLnBrk="1" hangingPunct="1">
              <a:defRPr/>
            </a:pPr>
            <a:r>
              <a:rPr lang="en-US" altLang="en-US" dirty="0">
                <a:latin typeface="Arial" charset="0"/>
                <a:ea typeface="Arial" charset="0"/>
                <a:cs typeface="Arial" charset="0"/>
              </a:rPr>
              <a:t>gg = amount of green in color</a:t>
            </a:r>
          </a:p>
          <a:p>
            <a:pPr eaLnBrk="1" hangingPunct="1">
              <a:defRPr/>
            </a:pPr>
            <a:r>
              <a:rPr lang="en-US" altLang="en-US" dirty="0">
                <a:latin typeface="Arial" charset="0"/>
                <a:ea typeface="Arial" charset="0"/>
                <a:cs typeface="Arial" charset="0"/>
              </a:rPr>
              <a:t>bb = amount of blue in color.</a:t>
            </a:r>
          </a:p>
          <a:p>
            <a:pPr marL="0" indent="0" eaLnBrk="1" hangingPunct="1">
              <a:buNone/>
              <a:defRPr/>
            </a:pPr>
            <a:endParaRPr lang="en-US" altLang="en-US" dirty="0">
              <a:latin typeface="Arial" charset="0"/>
              <a:ea typeface="Arial" charset="0"/>
              <a:cs typeface="Arial" charset="0"/>
            </a:endParaRPr>
          </a:p>
        </p:txBody>
      </p:sp>
    </p:spTree>
  </p:cSld>
  <p:clrMapOvr>
    <a:overrideClrMapping bg1="lt1" tx1="dk1" bg2="lt2" tx2="dk2" accent1="accent1" accent2="accent2" accent3="accent3" accent4="accent4" accent5="accent5" accent6="accent6" hlink="hlink" folHlink="folHlink"/>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7346" name="Rectangle 2"/>
          <p:cNvSpPr>
            <a:spLocks noGrp="1" noChangeArrowheads="1"/>
          </p:cNvSpPr>
          <p:nvPr>
            <p:ph type="title" idx="4294967295"/>
          </p:nvPr>
        </p:nvSpPr>
        <p:spPr>
          <a:xfrm>
            <a:off x="0" y="228600"/>
            <a:ext cx="8229600" cy="1143000"/>
          </a:xfrm>
        </p:spPr>
        <p:txBody>
          <a:bodyPr/>
          <a:lstStyle/>
          <a:p>
            <a:pPr eaLnBrk="1" hangingPunct="1"/>
            <a:r>
              <a:rPr lang="en-US" altLang="en-US" dirty="0">
                <a:latin typeface="Arial" charset="0"/>
                <a:ea typeface="Arial" charset="0"/>
                <a:cs typeface="Arial" charset="0"/>
              </a:rPr>
              <a:t>Hexadecimal Color Value </a:t>
            </a:r>
            <a:r>
              <a:rPr lang="en-US" altLang="en-US" sz="1800" dirty="0">
                <a:latin typeface="Arial" charset="0"/>
                <a:ea typeface="Arial" charset="0"/>
                <a:cs typeface="Arial" charset="0"/>
              </a:rPr>
              <a:t>(2 of 2)</a:t>
            </a:r>
            <a:endParaRPr lang="en-US" altLang="en-US" dirty="0">
              <a:latin typeface="Arial" charset="0"/>
              <a:ea typeface="Arial" charset="0"/>
              <a:cs typeface="Arial" charset="0"/>
            </a:endParaRPr>
          </a:p>
        </p:txBody>
      </p:sp>
      <p:sp>
        <p:nvSpPr>
          <p:cNvPr id="111619" name="Rectangle 3"/>
          <p:cNvSpPr>
            <a:spLocks noGrp="1" noChangeArrowheads="1"/>
          </p:cNvSpPr>
          <p:nvPr>
            <p:ph type="body" idx="4294967295"/>
          </p:nvPr>
        </p:nvSpPr>
        <p:spPr>
          <a:xfrm>
            <a:off x="0" y="1600200"/>
            <a:ext cx="8229600" cy="4114800"/>
          </a:xfrm>
        </p:spPr>
        <p:txBody>
          <a:bodyPr/>
          <a:lstStyle/>
          <a:p>
            <a:pPr eaLnBrk="1" hangingPunct="1">
              <a:defRPr/>
            </a:pPr>
            <a:r>
              <a:rPr lang="en-US" altLang="en-US" dirty="0">
                <a:latin typeface="Arial" charset="0"/>
                <a:ea typeface="Arial" charset="0"/>
                <a:cs typeface="Arial" charset="0"/>
              </a:rPr>
              <a:t>#</a:t>
            </a:r>
            <a:r>
              <a:rPr lang="en-US" altLang="en-US" dirty="0" err="1">
                <a:latin typeface="Arial" charset="0"/>
                <a:ea typeface="Arial" charset="0"/>
                <a:cs typeface="Arial" charset="0"/>
              </a:rPr>
              <a:t>rrggbb</a:t>
            </a:r>
            <a:r>
              <a:rPr lang="en-US" altLang="en-US" dirty="0">
                <a:latin typeface="Arial" charset="0"/>
                <a:ea typeface="Arial" charset="0"/>
                <a:cs typeface="Arial" charset="0"/>
              </a:rPr>
              <a:t> (uses RGB color system).</a:t>
            </a:r>
          </a:p>
          <a:p>
            <a:pPr eaLnBrk="1" hangingPunct="1">
              <a:defRPr/>
            </a:pPr>
            <a:r>
              <a:rPr lang="en-US" altLang="en-US" dirty="0">
                <a:latin typeface="Arial" charset="0"/>
                <a:ea typeface="Arial" charset="0"/>
                <a:cs typeface="Arial" charset="0"/>
              </a:rPr>
              <a:t>Values vary from 00 (0) to FF (255)</a:t>
            </a:r>
          </a:p>
          <a:p>
            <a:pPr eaLnBrk="1" hangingPunct="1">
              <a:defRPr/>
            </a:pPr>
            <a:r>
              <a:rPr lang="en-US" altLang="en-US" dirty="0">
                <a:latin typeface="Arial" charset="0"/>
                <a:ea typeface="Arial" charset="0"/>
                <a:cs typeface="Arial" charset="0"/>
              </a:rPr>
              <a:t>That means we can define 256 × 256 × 256 = 16.7 million colors.</a:t>
            </a:r>
          </a:p>
        </p:txBody>
      </p:sp>
    </p:spTree>
  </p:cSld>
  <p:clrMapOvr>
    <a:overrideClrMapping bg1="lt1" tx1="dk1" bg2="lt2" tx2="dk2" accent1="accent1" accent2="accent2" accent3="accent3" accent4="accent4" accent5="accent5" accent6="accent6" hlink="hlink" folHlink="folHlink"/>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8370" name="Rectangle 2"/>
          <p:cNvSpPr>
            <a:spLocks noGrp="1" noChangeArrowheads="1"/>
          </p:cNvSpPr>
          <p:nvPr>
            <p:ph type="title" idx="4294967295"/>
          </p:nvPr>
        </p:nvSpPr>
        <p:spPr>
          <a:xfrm>
            <a:off x="0" y="228600"/>
            <a:ext cx="8229600" cy="1143000"/>
          </a:xfrm>
        </p:spPr>
        <p:txBody>
          <a:bodyPr/>
          <a:lstStyle/>
          <a:p>
            <a:pPr eaLnBrk="1" hangingPunct="1"/>
            <a:r>
              <a:rPr lang="en-US" altLang="en-US" dirty="0">
                <a:latin typeface="Arial" charset="0"/>
                <a:ea typeface="Arial" charset="0"/>
                <a:cs typeface="Arial" charset="0"/>
              </a:rPr>
              <a:t>colors.xml </a:t>
            </a:r>
            <a:r>
              <a:rPr lang="en-US" altLang="en-US" sz="1800" dirty="0">
                <a:latin typeface="Arial" charset="0"/>
                <a:ea typeface="Arial" charset="0"/>
                <a:cs typeface="Arial" charset="0"/>
              </a:rPr>
              <a:t>(1 of 2)</a:t>
            </a:r>
            <a:endParaRPr lang="en-US" altLang="en-US" dirty="0">
              <a:latin typeface="Arial" charset="0"/>
              <a:ea typeface="Arial" charset="0"/>
              <a:cs typeface="Arial" charset="0"/>
            </a:endParaRPr>
          </a:p>
        </p:txBody>
      </p:sp>
      <p:sp>
        <p:nvSpPr>
          <p:cNvPr id="37891" name="Rectangle 3"/>
          <p:cNvSpPr>
            <a:spLocks noGrp="1" noChangeArrowheads="1"/>
          </p:cNvSpPr>
          <p:nvPr>
            <p:ph type="body" idx="4294967295"/>
          </p:nvPr>
        </p:nvSpPr>
        <p:spPr>
          <a:xfrm>
            <a:off x="0" y="1600200"/>
            <a:ext cx="8229600" cy="4114800"/>
          </a:xfrm>
        </p:spPr>
        <p:txBody>
          <a:bodyPr/>
          <a:lstStyle/>
          <a:p>
            <a:pPr eaLnBrk="1" hangingPunct="1">
              <a:defRPr/>
            </a:pPr>
            <a:r>
              <a:rPr lang="en-US" sz="2600" dirty="0">
                <a:latin typeface="Arial" charset="0"/>
                <a:ea typeface="Arial" charset="0"/>
                <a:cs typeface="Arial" charset="0"/>
              </a:rPr>
              <a:t>If we modify the value of </a:t>
            </a:r>
            <a:r>
              <a:rPr lang="en-US" sz="2600" dirty="0" err="1">
                <a:latin typeface="Arial" charset="0"/>
                <a:ea typeface="Arial" charset="0"/>
                <a:cs typeface="Arial" charset="0"/>
              </a:rPr>
              <a:t>colorPrimary</a:t>
            </a:r>
            <a:r>
              <a:rPr lang="en-US" sz="2600" dirty="0">
                <a:latin typeface="Arial" charset="0"/>
                <a:ea typeface="Arial" charset="0"/>
                <a:cs typeface="Arial" charset="0"/>
              </a:rPr>
              <a:t> to red (#FF0000):</a:t>
            </a:r>
          </a:p>
          <a:p>
            <a:pPr marL="0" indent="0" eaLnBrk="1" hangingPunct="1">
              <a:buFontTx/>
              <a:buNone/>
              <a:defRPr/>
            </a:pPr>
            <a:endParaRPr lang="en-US" sz="2600" dirty="0">
              <a:latin typeface="Arial" charset="0"/>
              <a:ea typeface="Arial" charset="0"/>
              <a:cs typeface="Arial" charset="0"/>
            </a:endParaRPr>
          </a:p>
          <a:p>
            <a:pPr marL="0" indent="0" eaLnBrk="1" hangingPunct="1">
              <a:buFontTx/>
              <a:buNone/>
              <a:defRPr/>
            </a:pPr>
            <a:r>
              <a:rPr lang="en-US" sz="2600" dirty="0">
                <a:latin typeface="Arial" charset="0"/>
                <a:ea typeface="Arial" charset="0"/>
                <a:cs typeface="Arial" charset="0"/>
              </a:rPr>
              <a:t>&lt;?xml version="1.0" encoding="utf-8"?&gt;</a:t>
            </a:r>
            <a:br>
              <a:rPr lang="en-US" sz="2600" dirty="0">
                <a:latin typeface="Arial" charset="0"/>
                <a:ea typeface="Arial" charset="0"/>
                <a:cs typeface="Arial" charset="0"/>
              </a:rPr>
            </a:br>
            <a:r>
              <a:rPr lang="en-US" sz="2600" dirty="0">
                <a:latin typeface="Arial" charset="0"/>
                <a:ea typeface="Arial" charset="0"/>
                <a:cs typeface="Arial" charset="0"/>
              </a:rPr>
              <a:t>&lt;resources&gt;</a:t>
            </a:r>
            <a:br>
              <a:rPr lang="en-US" sz="2600" dirty="0">
                <a:latin typeface="Arial" charset="0"/>
                <a:ea typeface="Arial" charset="0"/>
                <a:cs typeface="Arial" charset="0"/>
              </a:rPr>
            </a:br>
            <a:r>
              <a:rPr lang="en-US" sz="2600" dirty="0">
                <a:latin typeface="Arial" charset="0"/>
                <a:ea typeface="Arial" charset="0"/>
                <a:cs typeface="Arial" charset="0"/>
              </a:rPr>
              <a:t> &lt;color name="</a:t>
            </a:r>
            <a:r>
              <a:rPr lang="en-US" sz="2600" dirty="0" err="1">
                <a:latin typeface="Arial" charset="0"/>
                <a:ea typeface="Arial" charset="0"/>
                <a:cs typeface="Arial" charset="0"/>
              </a:rPr>
              <a:t>colorPrimary</a:t>
            </a:r>
            <a:r>
              <a:rPr lang="en-US" sz="2600" dirty="0">
                <a:latin typeface="Arial" charset="0"/>
                <a:ea typeface="Arial" charset="0"/>
                <a:cs typeface="Arial" charset="0"/>
              </a:rPr>
              <a:t>"&gt;#FF0000&lt;/color&gt;</a:t>
            </a:r>
            <a:br>
              <a:rPr lang="en-US" sz="2600" dirty="0">
                <a:latin typeface="Arial" charset="0"/>
                <a:ea typeface="Arial" charset="0"/>
                <a:cs typeface="Arial" charset="0"/>
              </a:rPr>
            </a:br>
            <a:r>
              <a:rPr lang="en-US" sz="2600" dirty="0">
                <a:latin typeface="Arial" charset="0"/>
                <a:ea typeface="Arial" charset="0"/>
                <a:cs typeface="Arial" charset="0"/>
              </a:rPr>
              <a:t> &lt;color name="</a:t>
            </a:r>
            <a:r>
              <a:rPr lang="en-US" sz="2600" dirty="0" err="1">
                <a:latin typeface="Arial" charset="0"/>
                <a:ea typeface="Arial" charset="0"/>
                <a:cs typeface="Arial" charset="0"/>
              </a:rPr>
              <a:t>colorPrimaryDark</a:t>
            </a:r>
            <a:r>
              <a:rPr lang="en-US" sz="2600" dirty="0">
                <a:latin typeface="Arial" charset="0"/>
                <a:ea typeface="Arial" charset="0"/>
                <a:cs typeface="Arial" charset="0"/>
              </a:rPr>
              <a:t>"&gt;#303F9F&lt;/color&gt;</a:t>
            </a:r>
            <a:br>
              <a:rPr lang="en-US" sz="2600" dirty="0">
                <a:latin typeface="Arial" charset="0"/>
                <a:ea typeface="Arial" charset="0"/>
                <a:cs typeface="Arial" charset="0"/>
              </a:rPr>
            </a:br>
            <a:r>
              <a:rPr lang="en-US" sz="2600" dirty="0">
                <a:latin typeface="Arial" charset="0"/>
                <a:ea typeface="Arial" charset="0"/>
                <a:cs typeface="Arial" charset="0"/>
              </a:rPr>
              <a:t>  &lt;color name="</a:t>
            </a:r>
            <a:r>
              <a:rPr lang="en-US" sz="2600" dirty="0" err="1">
                <a:latin typeface="Arial" charset="0"/>
                <a:ea typeface="Arial" charset="0"/>
                <a:cs typeface="Arial" charset="0"/>
              </a:rPr>
              <a:t>colorAccent</a:t>
            </a:r>
            <a:r>
              <a:rPr lang="en-US" sz="2600" dirty="0">
                <a:latin typeface="Arial" charset="0"/>
                <a:ea typeface="Arial" charset="0"/>
                <a:cs typeface="Arial" charset="0"/>
              </a:rPr>
              <a:t>"&gt;#FF4081&lt;/color&gt;</a:t>
            </a:r>
            <a:br>
              <a:rPr lang="en-US" sz="2600" dirty="0">
                <a:latin typeface="Arial" charset="0"/>
                <a:ea typeface="Arial" charset="0"/>
                <a:cs typeface="Arial" charset="0"/>
              </a:rPr>
            </a:br>
            <a:r>
              <a:rPr lang="en-US" sz="2600" dirty="0">
                <a:latin typeface="Arial" charset="0"/>
                <a:ea typeface="Arial" charset="0"/>
                <a:cs typeface="Arial" charset="0"/>
              </a:rPr>
              <a:t>&lt;/resources&gt;</a:t>
            </a:r>
            <a:br>
              <a:rPr lang="en-US" sz="2600" dirty="0">
                <a:latin typeface="Arial" charset="0"/>
                <a:ea typeface="Arial" charset="0"/>
                <a:cs typeface="Arial" charset="0"/>
              </a:rPr>
            </a:br>
            <a:endParaRPr lang="en-US" altLang="en-US" sz="2600" dirty="0">
              <a:latin typeface="Arial" charset="0"/>
              <a:ea typeface="Arial" charset="0"/>
              <a:cs typeface="Arial" charset="0"/>
            </a:endParaRPr>
          </a:p>
        </p:txBody>
      </p:sp>
    </p:spTree>
  </p:cSld>
  <p:clrMapOvr>
    <a:overrideClrMapping bg1="lt1" tx1="dk1" bg2="lt2" tx2="dk2" accent1="accent1" accent2="accent2" accent3="accent3" accent4="accent4" accent5="accent5" accent6="accent6" hlink="hlink" folHlink="folHlink"/>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9394" name="Rectangle 2"/>
          <p:cNvSpPr>
            <a:spLocks noGrp="1" noChangeArrowheads="1"/>
          </p:cNvSpPr>
          <p:nvPr>
            <p:ph type="title" idx="4294967295"/>
          </p:nvPr>
        </p:nvSpPr>
        <p:spPr>
          <a:xfrm>
            <a:off x="0" y="228600"/>
            <a:ext cx="8229600" cy="1143000"/>
          </a:xfrm>
        </p:spPr>
        <p:txBody>
          <a:bodyPr/>
          <a:lstStyle/>
          <a:p>
            <a:pPr eaLnBrk="1" hangingPunct="1"/>
            <a:r>
              <a:rPr lang="en-US" altLang="en-US" dirty="0">
                <a:latin typeface="Arial" charset="0"/>
                <a:ea typeface="Arial" charset="0"/>
                <a:cs typeface="Arial" charset="0"/>
              </a:rPr>
              <a:t>colors.xml </a:t>
            </a:r>
            <a:r>
              <a:rPr lang="en-US" altLang="en-US" sz="1800" dirty="0">
                <a:latin typeface="Arial" charset="0"/>
                <a:ea typeface="Arial" charset="0"/>
                <a:cs typeface="Arial" charset="0"/>
              </a:rPr>
              <a:t>(2 of 2)</a:t>
            </a:r>
            <a:endParaRPr lang="en-US" altLang="en-US" dirty="0">
              <a:latin typeface="Arial" charset="0"/>
              <a:ea typeface="Arial" charset="0"/>
              <a:cs typeface="Arial" charset="0"/>
            </a:endParaRPr>
          </a:p>
        </p:txBody>
      </p:sp>
      <p:sp>
        <p:nvSpPr>
          <p:cNvPr id="37891" name="Rectangle 3"/>
          <p:cNvSpPr>
            <a:spLocks noGrp="1" noChangeArrowheads="1"/>
          </p:cNvSpPr>
          <p:nvPr>
            <p:ph type="body" idx="4294967295"/>
          </p:nvPr>
        </p:nvSpPr>
        <p:spPr>
          <a:xfrm>
            <a:off x="0" y="1600200"/>
            <a:ext cx="4572000" cy="4114800"/>
          </a:xfrm>
        </p:spPr>
        <p:txBody>
          <a:bodyPr/>
          <a:lstStyle/>
          <a:p>
            <a:pPr eaLnBrk="1" hangingPunct="1">
              <a:defRPr/>
            </a:pPr>
            <a:r>
              <a:rPr lang="en-US" sz="2600" dirty="0">
                <a:latin typeface="Arial" charset="0"/>
                <a:ea typeface="Arial" charset="0"/>
                <a:cs typeface="Arial" charset="0"/>
              </a:rPr>
              <a:t>Previewing the app after modifying the value of color Primary to red (#FF0000):</a:t>
            </a:r>
          </a:p>
          <a:p>
            <a:pPr marL="0" indent="0" eaLnBrk="1" hangingPunct="1">
              <a:buFontTx/>
              <a:buNone/>
              <a:defRPr/>
            </a:pPr>
            <a:endParaRPr lang="en-US" sz="2600" dirty="0">
              <a:latin typeface="Arial" charset="0"/>
              <a:ea typeface="Arial" charset="0"/>
              <a:cs typeface="Arial" charset="0"/>
            </a:endParaRPr>
          </a:p>
        </p:txBody>
      </p:sp>
      <p:pic>
        <p:nvPicPr>
          <p:cNvPr id="5122" name="Picture 2" descr="\\10.1.1.17\productions\ART\ART PROCESS\PPT Projects\Franceschi_PPT_163645\EPS files\Chapter 1\9781284093650_CH01_FIGF16.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91200" y="1206500"/>
            <a:ext cx="3076004" cy="5105400"/>
          </a:xfrm>
          <a:prstGeom prst="rect">
            <a:avLst/>
          </a:prstGeom>
          <a:noFill/>
          <a:extLst>
            <a:ext uri="{909E8E84-426E-40DD-AFC4-6F175D3DCCD1}">
              <a14:hiddenFill xmlns:a14="http://schemas.microsoft.com/office/drawing/2010/main">
                <a:solidFill>
                  <a:srgbClr val="FFFFFF"/>
                </a:solidFill>
              </a14:hiddenFill>
            </a:ext>
          </a:extLst>
        </p:spPr>
      </p:pic>
    </p:spTree>
  </p:cSld>
  <p:clrMapOvr>
    <a:overrideClrMapping bg1="lt1" tx1="dk1" bg2="lt2" tx2="dk2" accent1="accent1" accent2="accent2" accent3="accent3" accent4="accent4" accent5="accent5" accent6="accent6" hlink="hlink" folHlink="folHlink"/>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0418" name="Rectangle 2"/>
          <p:cNvSpPr>
            <a:spLocks noGrp="1" noChangeArrowheads="1"/>
          </p:cNvSpPr>
          <p:nvPr>
            <p:ph type="title" idx="4294967295"/>
          </p:nvPr>
        </p:nvSpPr>
        <p:spPr>
          <a:xfrm>
            <a:off x="0" y="228600"/>
            <a:ext cx="8229600" cy="1143000"/>
          </a:xfrm>
        </p:spPr>
        <p:txBody>
          <a:bodyPr/>
          <a:lstStyle/>
          <a:p>
            <a:pPr eaLnBrk="1" hangingPunct="1"/>
            <a:r>
              <a:rPr lang="en-US" altLang="en-US">
                <a:latin typeface="Arial" charset="0"/>
                <a:ea typeface="Arial" charset="0"/>
                <a:cs typeface="Arial" charset="0"/>
              </a:rPr>
              <a:t>Running the App</a:t>
            </a:r>
          </a:p>
        </p:txBody>
      </p:sp>
      <p:sp>
        <p:nvSpPr>
          <p:cNvPr id="60419" name="Rectangle 3"/>
          <p:cNvSpPr>
            <a:spLocks noGrp="1" noChangeArrowheads="1"/>
          </p:cNvSpPr>
          <p:nvPr>
            <p:ph type="body" idx="4294967295"/>
          </p:nvPr>
        </p:nvSpPr>
        <p:spPr>
          <a:xfrm>
            <a:off x="0" y="1600200"/>
            <a:ext cx="8229600" cy="4114800"/>
          </a:xfrm>
        </p:spPr>
        <p:txBody>
          <a:bodyPr/>
          <a:lstStyle/>
          <a:p>
            <a:pPr eaLnBrk="1" hangingPunct="1"/>
            <a:r>
              <a:rPr lang="en-US" altLang="en-US" dirty="0">
                <a:latin typeface="Arial" charset="0"/>
                <a:ea typeface="Arial" charset="0"/>
                <a:cs typeface="Arial" charset="0"/>
              </a:rPr>
              <a:t>We will first run the app inside the emulator.</a:t>
            </a:r>
          </a:p>
          <a:p>
            <a:pPr eaLnBrk="1" hangingPunct="1"/>
            <a:r>
              <a:rPr lang="en-US" altLang="en-US" dirty="0">
                <a:latin typeface="Arial" charset="0"/>
                <a:ea typeface="Arial" charset="0"/>
                <a:cs typeface="Arial" charset="0"/>
              </a:rPr>
              <a:t>An Android Virtual Device (AVD) should have been created when we installed Android Studio (probably for a Nexus 5). </a:t>
            </a:r>
          </a:p>
          <a:p>
            <a:pPr eaLnBrk="1" hangingPunct="1"/>
            <a:r>
              <a:rPr lang="en-US" altLang="en-US" dirty="0">
                <a:latin typeface="Arial" charset="0"/>
                <a:ea typeface="Arial" charset="0"/>
                <a:cs typeface="Arial" charset="0"/>
              </a:rPr>
              <a:t>We can create more AVDs that will emulate other existing Android devices.</a:t>
            </a:r>
          </a:p>
        </p:txBody>
      </p:sp>
    </p:spTree>
  </p:cSld>
  <p:clrMapOvr>
    <a:overrideClrMapping bg1="lt1" tx1="dk1" bg2="lt2" tx2="dk2" accent1="accent1" accent2="accent2" accent3="accent3" accent4="accent4" accent5="accent5" accent6="accent6" hlink="hlink" folHlink="folHlink"/>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0" y="228600"/>
            <a:ext cx="8229600" cy="1143000"/>
          </a:xfrm>
        </p:spPr>
        <p:txBody>
          <a:bodyPr/>
          <a:lstStyle/>
          <a:p>
            <a:pPr eaLnBrk="1" hangingPunct="1"/>
            <a:r>
              <a:rPr lang="en-US" altLang="en-US" dirty="0">
                <a:latin typeface="Arial" charset="0"/>
                <a:ea typeface="Arial" charset="0"/>
                <a:cs typeface="Arial" charset="0"/>
              </a:rPr>
              <a:t>Creating an AVD</a:t>
            </a:r>
            <a:br>
              <a:rPr lang="en-US" altLang="en-US" dirty="0">
                <a:latin typeface="Arial" charset="0"/>
                <a:ea typeface="Arial" charset="0"/>
                <a:cs typeface="Arial" charset="0"/>
              </a:rPr>
            </a:br>
            <a:r>
              <a:rPr lang="en-US" altLang="en-US" dirty="0">
                <a:latin typeface="Arial" charset="0"/>
                <a:ea typeface="Arial" charset="0"/>
                <a:cs typeface="Arial" charset="0"/>
              </a:rPr>
              <a:t> (Android Virtual Device)</a:t>
            </a:r>
          </a:p>
        </p:txBody>
      </p:sp>
      <p:sp>
        <p:nvSpPr>
          <p:cNvPr id="61443" name="Rectangle 3"/>
          <p:cNvSpPr>
            <a:spLocks noGrp="1" noChangeArrowheads="1"/>
          </p:cNvSpPr>
          <p:nvPr>
            <p:ph type="body" idx="4294967295"/>
          </p:nvPr>
        </p:nvSpPr>
        <p:spPr>
          <a:xfrm>
            <a:off x="0" y="1600200"/>
            <a:ext cx="8229600" cy="4114800"/>
          </a:xfrm>
        </p:spPr>
        <p:txBody>
          <a:bodyPr/>
          <a:lstStyle/>
          <a:p>
            <a:pPr eaLnBrk="1" hangingPunct="1"/>
            <a:r>
              <a:rPr lang="en-US" altLang="en-US" dirty="0">
                <a:latin typeface="Arial" charset="0"/>
                <a:ea typeface="Arial" charset="0"/>
                <a:cs typeface="Arial" charset="0"/>
              </a:rPr>
              <a:t>Click on Tools, then Android, then AVD Manager, OR click on the AVD Manager icon.</a:t>
            </a:r>
          </a:p>
          <a:p>
            <a:pPr eaLnBrk="1" hangingPunct="1"/>
            <a:endParaRPr lang="en-US" altLang="en-US" dirty="0">
              <a:latin typeface="Arial" charset="0"/>
              <a:ea typeface="Arial" charset="0"/>
              <a:cs typeface="Arial" charset="0"/>
            </a:endParaRPr>
          </a:p>
          <a:p>
            <a:pPr eaLnBrk="1" hangingPunct="1"/>
            <a:endParaRPr lang="en-US" altLang="en-US" dirty="0">
              <a:latin typeface="Arial" charset="0"/>
              <a:ea typeface="Arial" charset="0"/>
              <a:cs typeface="Arial" charset="0"/>
            </a:endParaRPr>
          </a:p>
          <a:p>
            <a:pPr eaLnBrk="1" hangingPunct="1"/>
            <a:r>
              <a:rPr lang="en-US" altLang="en-US" dirty="0">
                <a:latin typeface="Arial" charset="0"/>
                <a:ea typeface="Arial" charset="0"/>
                <a:cs typeface="Arial" charset="0"/>
              </a:rPr>
              <a:t>The AVD Manager opens.</a:t>
            </a:r>
          </a:p>
          <a:p>
            <a:pPr eaLnBrk="1" hangingPunct="1"/>
            <a:r>
              <a:rPr lang="en-US" altLang="en-US" dirty="0">
                <a:latin typeface="Arial" charset="0"/>
                <a:ea typeface="Arial" charset="0"/>
                <a:cs typeface="Arial" charset="0"/>
              </a:rPr>
              <a:t>Click on Create Virtual Device.</a:t>
            </a:r>
          </a:p>
        </p:txBody>
      </p:sp>
      <p:pic>
        <p:nvPicPr>
          <p:cNvPr id="6146" name="Picture 2" descr="\\10.1.1.17\productions\ART\ART PROCESS\PPT Projects\Franceschi_PPT_163645\EPS files\Chapter 1\9781284093650_CH01_FIGF17.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6600" y="2895600"/>
            <a:ext cx="3048000" cy="1292225"/>
          </a:xfrm>
          <a:prstGeom prst="rect">
            <a:avLst/>
          </a:prstGeom>
          <a:noFill/>
          <a:extLst>
            <a:ext uri="{909E8E84-426E-40DD-AFC4-6F175D3DCCD1}">
              <a14:hiddenFill xmlns:a14="http://schemas.microsoft.com/office/drawing/2010/main">
                <a:solidFill>
                  <a:srgbClr val="FFFFFF"/>
                </a:solidFill>
              </a14:hiddenFill>
            </a:ext>
          </a:extLst>
        </p:spPr>
      </p:pic>
    </p:spTree>
  </p:cSld>
  <p:clrMapOvr>
    <a:overrideClrMapping bg1="lt1" tx1="dk1" bg2="lt2" tx2="dk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p:cNvSpPr>
            <a:spLocks noGrp="1" noChangeArrowheads="1"/>
          </p:cNvSpPr>
          <p:nvPr>
            <p:ph type="title" idx="4294967295"/>
          </p:nvPr>
        </p:nvSpPr>
        <p:spPr>
          <a:xfrm>
            <a:off x="0" y="228600"/>
            <a:ext cx="8229600" cy="1143000"/>
          </a:xfrm>
        </p:spPr>
        <p:txBody>
          <a:bodyPr/>
          <a:lstStyle/>
          <a:p>
            <a:pPr eaLnBrk="1" hangingPunct="1"/>
            <a:r>
              <a:rPr lang="en-US" altLang="en-US" dirty="0">
                <a:latin typeface="Arial" charset="0"/>
                <a:ea typeface="Arial" charset="0"/>
                <a:cs typeface="Arial" charset="0"/>
              </a:rPr>
              <a:t>Android—Development Environment </a:t>
            </a:r>
            <a:r>
              <a:rPr lang="en-US" altLang="en-US" sz="1800" dirty="0">
                <a:latin typeface="Arial" charset="0"/>
                <a:ea typeface="Arial" charset="0"/>
                <a:cs typeface="Arial" charset="0"/>
              </a:rPr>
              <a:t>(1 of 2)</a:t>
            </a:r>
          </a:p>
        </p:txBody>
      </p:sp>
      <p:sp>
        <p:nvSpPr>
          <p:cNvPr id="7171" name="Rectangle 3"/>
          <p:cNvSpPr>
            <a:spLocks noGrp="1" noChangeArrowheads="1"/>
          </p:cNvSpPr>
          <p:nvPr>
            <p:ph type="body" idx="4294967295"/>
          </p:nvPr>
        </p:nvSpPr>
        <p:spPr>
          <a:xfrm>
            <a:off x="0" y="1600200"/>
            <a:ext cx="8229600" cy="4114800"/>
          </a:xfrm>
        </p:spPr>
        <p:txBody>
          <a:bodyPr/>
          <a:lstStyle/>
          <a:p>
            <a:pPr eaLnBrk="1" hangingPunct="1"/>
            <a:r>
              <a:rPr lang="en-US" altLang="en-US" dirty="0">
                <a:latin typeface="Arial" charset="0"/>
                <a:ea typeface="Arial" charset="0"/>
                <a:cs typeface="Arial" charset="0"/>
              </a:rPr>
              <a:t>Android Studio is becoming the industry-standard IDE. (Eclipse used to be the standard, but Google no longer supports it.)</a:t>
            </a:r>
          </a:p>
          <a:p>
            <a:pPr eaLnBrk="1" hangingPunct="1"/>
            <a:r>
              <a:rPr lang="en-US" altLang="en-US" dirty="0">
                <a:latin typeface="Arial" charset="0"/>
                <a:ea typeface="Arial" charset="0"/>
                <a:cs typeface="Arial" charset="0"/>
              </a:rPr>
              <a:t>Java SDK: Java Standard Development Kit</a:t>
            </a:r>
          </a:p>
          <a:p>
            <a:pPr eaLnBrk="1" hangingPunct="1"/>
            <a:r>
              <a:rPr lang="en-US" altLang="en-US" dirty="0">
                <a:latin typeface="Arial" charset="0"/>
                <a:ea typeface="Arial" charset="0"/>
                <a:cs typeface="Arial" charset="0"/>
              </a:rPr>
              <a:t>Android SDK: Android Development Kit (Libraries for Android)</a:t>
            </a:r>
          </a:p>
        </p:txBody>
      </p:sp>
    </p:spTree>
  </p:cSld>
  <p:clrMapOvr>
    <a:overrideClrMapping bg1="lt1" tx1="dk1" bg2="lt2" tx2="dk2" accent1="accent1" accent2="accent2" accent3="accent3" accent4="accent4" accent5="accent5" accent6="accent6" hlink="hlink" folHlink="folHlink"/>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2466" name="Rectangle 2"/>
          <p:cNvSpPr>
            <a:spLocks noGrp="1" noChangeArrowheads="1"/>
          </p:cNvSpPr>
          <p:nvPr>
            <p:ph type="title" idx="4294967295"/>
          </p:nvPr>
        </p:nvSpPr>
        <p:spPr>
          <a:xfrm>
            <a:off x="0" y="228600"/>
            <a:ext cx="8229600" cy="1143000"/>
          </a:xfrm>
        </p:spPr>
        <p:txBody>
          <a:bodyPr/>
          <a:lstStyle/>
          <a:p>
            <a:pPr eaLnBrk="1" hangingPunct="1"/>
            <a:r>
              <a:rPr lang="en-US" altLang="en-US">
                <a:latin typeface="Arial" charset="0"/>
                <a:ea typeface="Arial" charset="0"/>
                <a:cs typeface="Arial" charset="0"/>
              </a:rPr>
              <a:t>Creating an AVD</a:t>
            </a:r>
          </a:p>
        </p:txBody>
      </p:sp>
      <p:sp>
        <p:nvSpPr>
          <p:cNvPr id="62467" name="Rectangle 3"/>
          <p:cNvSpPr>
            <a:spLocks noGrp="1" noChangeArrowheads="1"/>
          </p:cNvSpPr>
          <p:nvPr>
            <p:ph type="body" idx="4294967295"/>
          </p:nvPr>
        </p:nvSpPr>
        <p:spPr>
          <a:xfrm>
            <a:off x="0" y="1600200"/>
            <a:ext cx="8229600" cy="4114800"/>
          </a:xfrm>
        </p:spPr>
        <p:txBody>
          <a:bodyPr/>
          <a:lstStyle/>
          <a:p>
            <a:pPr eaLnBrk="1" hangingPunct="1"/>
            <a:r>
              <a:rPr lang="en-US" altLang="en-US">
                <a:latin typeface="Arial" charset="0"/>
                <a:ea typeface="Arial" charset="0"/>
                <a:cs typeface="Arial" charset="0"/>
              </a:rPr>
              <a:t>Choose from the list of possible AVDs.</a:t>
            </a:r>
          </a:p>
          <a:p>
            <a:pPr eaLnBrk="1" hangingPunct="1"/>
            <a:r>
              <a:rPr lang="en-US" altLang="en-US">
                <a:latin typeface="Arial" charset="0"/>
                <a:ea typeface="Arial" charset="0"/>
                <a:cs typeface="Arial" charset="0"/>
              </a:rPr>
              <a:t>Follow the instructions of the dialog box until the AVD is created.</a:t>
            </a:r>
          </a:p>
        </p:txBody>
      </p:sp>
      <p:pic>
        <p:nvPicPr>
          <p:cNvPr id="7170" name="Picture 2" descr="\\10.1.1.17\productions\ART\ART PROCESS\PPT Projects\Franceschi_PPT_163645\EPS files\Chapter 1\9781284093650_CH01_FIGF19.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90800" y="3213100"/>
            <a:ext cx="4438650" cy="3147346"/>
          </a:xfrm>
          <a:prstGeom prst="rect">
            <a:avLst/>
          </a:prstGeom>
          <a:noFill/>
          <a:extLst>
            <a:ext uri="{909E8E84-426E-40DD-AFC4-6F175D3DCCD1}">
              <a14:hiddenFill xmlns:a14="http://schemas.microsoft.com/office/drawing/2010/main">
                <a:solidFill>
                  <a:srgbClr val="FFFFFF"/>
                </a:solidFill>
              </a14:hiddenFill>
            </a:ext>
          </a:extLst>
        </p:spPr>
      </p:pic>
    </p:spTree>
  </p:cSld>
  <p:clrMapOvr>
    <a:overrideClrMapping bg1="lt1" tx1="dk1" bg2="lt2" tx2="dk2" accent1="accent1" accent2="accent2" accent3="accent3" accent4="accent4" accent5="accent5" accent6="accent6" hlink="hlink" folHlink="folHlink"/>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3490" name="Rectangle 2"/>
          <p:cNvSpPr>
            <a:spLocks noGrp="1" noChangeArrowheads="1"/>
          </p:cNvSpPr>
          <p:nvPr>
            <p:ph type="title" idx="4294967295"/>
          </p:nvPr>
        </p:nvSpPr>
        <p:spPr>
          <a:xfrm>
            <a:off x="0" y="228600"/>
            <a:ext cx="8229600" cy="1143000"/>
          </a:xfrm>
        </p:spPr>
        <p:txBody>
          <a:bodyPr/>
          <a:lstStyle/>
          <a:p>
            <a:pPr eaLnBrk="1" hangingPunct="1"/>
            <a:r>
              <a:rPr lang="en-US" altLang="en-US" dirty="0">
                <a:latin typeface="Arial" charset="0"/>
                <a:ea typeface="Arial" charset="0"/>
                <a:cs typeface="Arial" charset="0"/>
              </a:rPr>
              <a:t>Running </a:t>
            </a:r>
            <a:r>
              <a:rPr lang="en-US" altLang="en-US" sz="1800" dirty="0">
                <a:latin typeface="Arial" charset="0"/>
                <a:ea typeface="Arial" charset="0"/>
                <a:cs typeface="Arial" charset="0"/>
              </a:rPr>
              <a:t>(1 of 4)</a:t>
            </a:r>
            <a:endParaRPr lang="en-US" altLang="en-US" dirty="0">
              <a:latin typeface="Arial" charset="0"/>
              <a:ea typeface="Arial" charset="0"/>
              <a:cs typeface="Arial" charset="0"/>
            </a:endParaRPr>
          </a:p>
        </p:txBody>
      </p:sp>
      <p:sp>
        <p:nvSpPr>
          <p:cNvPr id="23555" name="Rectangle 3"/>
          <p:cNvSpPr>
            <a:spLocks noGrp="1" noChangeArrowheads="1"/>
          </p:cNvSpPr>
          <p:nvPr>
            <p:ph type="body" idx="4294967295"/>
          </p:nvPr>
        </p:nvSpPr>
        <p:spPr>
          <a:xfrm>
            <a:off x="0" y="1600200"/>
            <a:ext cx="8229600" cy="4114800"/>
          </a:xfrm>
        </p:spPr>
        <p:txBody>
          <a:bodyPr/>
          <a:lstStyle/>
          <a:p>
            <a:pPr eaLnBrk="1" hangingPunct="1">
              <a:defRPr/>
            </a:pPr>
            <a:r>
              <a:rPr lang="en-US" altLang="en-US" dirty="0">
                <a:latin typeface="Arial" charset="0"/>
                <a:ea typeface="Arial" charset="0"/>
                <a:cs typeface="Arial" charset="0"/>
              </a:rPr>
              <a:t>Click on the Run icon, or click on Run, then Run app.</a:t>
            </a:r>
          </a:p>
          <a:p>
            <a:pPr marL="0" indent="0" eaLnBrk="1" hangingPunct="1">
              <a:buFontTx/>
              <a:buNone/>
              <a:defRPr/>
            </a:pPr>
            <a:endParaRPr lang="en-US" altLang="en-US" dirty="0">
              <a:latin typeface="Arial" charset="0"/>
              <a:ea typeface="Arial" charset="0"/>
              <a:cs typeface="Arial" charset="0"/>
            </a:endParaRPr>
          </a:p>
          <a:p>
            <a:pPr marL="0" indent="0" eaLnBrk="1" hangingPunct="1">
              <a:buFontTx/>
              <a:buNone/>
              <a:defRPr/>
            </a:pPr>
            <a:endParaRPr lang="en-US" altLang="en-US" dirty="0">
              <a:latin typeface="Arial" charset="0"/>
              <a:ea typeface="Arial" charset="0"/>
              <a:cs typeface="Arial" charset="0"/>
            </a:endParaRPr>
          </a:p>
          <a:p>
            <a:pPr eaLnBrk="1" hangingPunct="1">
              <a:defRPr/>
            </a:pPr>
            <a:endParaRPr lang="en-US" altLang="en-US" dirty="0">
              <a:latin typeface="Arial" charset="0"/>
              <a:ea typeface="Arial" charset="0"/>
              <a:cs typeface="Arial" charset="0"/>
            </a:endParaRPr>
          </a:p>
          <a:p>
            <a:pPr eaLnBrk="1" hangingPunct="1">
              <a:defRPr/>
            </a:pPr>
            <a:r>
              <a:rPr lang="en-US" altLang="en-US" dirty="0">
                <a:latin typeface="Arial" charset="0"/>
                <a:ea typeface="Arial" charset="0"/>
                <a:cs typeface="Arial" charset="0"/>
              </a:rPr>
              <a:t>A dialog box appears asking you to choose a device.</a:t>
            </a:r>
          </a:p>
        </p:txBody>
      </p:sp>
      <p:pic>
        <p:nvPicPr>
          <p:cNvPr id="8194" name="Picture 2" descr="\\10.1.1.17\productions\ART\ART PROCESS\PPT Projects\Franceschi_PPT_163645\EPS files\Chapter 1\9781284093650_CH01_FIGF2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62300" y="2832100"/>
            <a:ext cx="3479800" cy="1406419"/>
          </a:xfrm>
          <a:prstGeom prst="rect">
            <a:avLst/>
          </a:prstGeom>
          <a:noFill/>
          <a:extLst>
            <a:ext uri="{909E8E84-426E-40DD-AFC4-6F175D3DCCD1}">
              <a14:hiddenFill xmlns:a14="http://schemas.microsoft.com/office/drawing/2010/main">
                <a:solidFill>
                  <a:srgbClr val="FFFFFF"/>
                </a:solidFill>
              </a14:hiddenFill>
            </a:ext>
          </a:extLst>
        </p:spPr>
      </p:pic>
    </p:spTree>
  </p:cSld>
  <p:clrMapOvr>
    <a:overrideClrMapping bg1="lt1" tx1="dk1" bg2="lt2" tx2="dk2" accent1="accent1" accent2="accent2" accent3="accent3" accent4="accent4" accent5="accent5" accent6="accent6" hlink="hlink" folHlink="folHlink"/>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4514" name="Rectangle 2"/>
          <p:cNvSpPr>
            <a:spLocks noGrp="1" noChangeArrowheads="1"/>
          </p:cNvSpPr>
          <p:nvPr>
            <p:ph type="title" idx="4294967295"/>
          </p:nvPr>
        </p:nvSpPr>
        <p:spPr>
          <a:xfrm>
            <a:off x="0" y="228600"/>
            <a:ext cx="8229600" cy="1143000"/>
          </a:xfrm>
        </p:spPr>
        <p:txBody>
          <a:bodyPr/>
          <a:lstStyle/>
          <a:p>
            <a:pPr eaLnBrk="1" hangingPunct="1"/>
            <a:r>
              <a:rPr lang="en-US" altLang="en-US" dirty="0">
                <a:latin typeface="Arial" charset="0"/>
                <a:ea typeface="Arial" charset="0"/>
                <a:cs typeface="Arial" charset="0"/>
              </a:rPr>
              <a:t>Running </a:t>
            </a:r>
            <a:r>
              <a:rPr lang="en-US" altLang="en-US" sz="1800" dirty="0">
                <a:latin typeface="Arial" charset="0"/>
                <a:ea typeface="Arial" charset="0"/>
                <a:cs typeface="Arial" charset="0"/>
              </a:rPr>
              <a:t>(2 of 4)</a:t>
            </a:r>
            <a:endParaRPr lang="en-US" altLang="en-US" dirty="0">
              <a:latin typeface="Arial" charset="0"/>
              <a:ea typeface="Arial" charset="0"/>
              <a:cs typeface="Arial" charset="0"/>
            </a:endParaRPr>
          </a:p>
        </p:txBody>
      </p:sp>
      <p:sp>
        <p:nvSpPr>
          <p:cNvPr id="64515" name="Rectangle 3"/>
          <p:cNvSpPr>
            <a:spLocks noGrp="1" noChangeArrowheads="1"/>
          </p:cNvSpPr>
          <p:nvPr>
            <p:ph type="body" idx="4294967295"/>
          </p:nvPr>
        </p:nvSpPr>
        <p:spPr>
          <a:xfrm>
            <a:off x="-2590800" y="762000"/>
            <a:ext cx="8229600" cy="4114800"/>
          </a:xfrm>
        </p:spPr>
        <p:txBody>
          <a:bodyPr/>
          <a:lstStyle/>
          <a:p>
            <a:pPr eaLnBrk="1" hangingPunct="1"/>
            <a:r>
              <a:rPr lang="en-US" altLang="en-US">
                <a:latin typeface="Arial" charset="0"/>
                <a:ea typeface="Arial" charset="0"/>
                <a:cs typeface="Arial" charset="0"/>
              </a:rPr>
              <a:t>You can choose an actual device (if it is connected to your computer).</a:t>
            </a:r>
          </a:p>
          <a:p>
            <a:pPr eaLnBrk="1" hangingPunct="1"/>
            <a:r>
              <a:rPr lang="en-US" altLang="en-US">
                <a:latin typeface="Arial" charset="0"/>
                <a:ea typeface="Arial" charset="0"/>
                <a:cs typeface="Arial" charset="0"/>
              </a:rPr>
              <a:t>The actual device should show at the top of the dialog box ("Choose a running device").</a:t>
            </a:r>
          </a:p>
          <a:p>
            <a:pPr eaLnBrk="1" hangingPunct="1"/>
            <a:r>
              <a:rPr lang="en-US" altLang="en-US">
                <a:latin typeface="Arial" charset="0"/>
                <a:ea typeface="Arial" charset="0"/>
                <a:cs typeface="Arial" charset="0"/>
              </a:rPr>
              <a:t>We can select from a list of AVDs at the bottom of the dialog box. </a:t>
            </a:r>
          </a:p>
        </p:txBody>
      </p:sp>
    </p:spTree>
  </p:cSld>
  <p:clrMapOvr>
    <a:overrideClrMapping bg1="lt1" tx1="dk1" bg2="lt2" tx2="dk2" accent1="accent1" accent2="accent2" accent3="accent3" accent4="accent4" accent5="accent5" accent6="accent6" hlink="hlink" folHlink="folHlink"/>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5538" name="Rectangle 2"/>
          <p:cNvSpPr>
            <a:spLocks noGrp="1" noChangeArrowheads="1"/>
          </p:cNvSpPr>
          <p:nvPr>
            <p:ph type="title" idx="4294967295"/>
          </p:nvPr>
        </p:nvSpPr>
        <p:spPr>
          <a:xfrm>
            <a:off x="0" y="228600"/>
            <a:ext cx="8229600" cy="1143000"/>
          </a:xfrm>
        </p:spPr>
        <p:txBody>
          <a:bodyPr/>
          <a:lstStyle/>
          <a:p>
            <a:pPr eaLnBrk="1" hangingPunct="1"/>
            <a:r>
              <a:rPr lang="en-US" altLang="en-US" dirty="0">
                <a:latin typeface="Arial" charset="0"/>
                <a:ea typeface="Arial" charset="0"/>
                <a:cs typeface="Arial" charset="0"/>
              </a:rPr>
              <a:t>Running </a:t>
            </a:r>
            <a:r>
              <a:rPr lang="en-US" altLang="en-US" sz="1800" dirty="0">
                <a:latin typeface="Arial" charset="0"/>
                <a:ea typeface="Arial" charset="0"/>
                <a:cs typeface="Arial" charset="0"/>
              </a:rPr>
              <a:t>(3 of 4)</a:t>
            </a:r>
            <a:endParaRPr lang="en-US" altLang="en-US" dirty="0">
              <a:latin typeface="Arial" charset="0"/>
              <a:ea typeface="Arial" charset="0"/>
              <a:cs typeface="Arial" charset="0"/>
            </a:endParaRPr>
          </a:p>
        </p:txBody>
      </p:sp>
      <p:pic>
        <p:nvPicPr>
          <p:cNvPr id="9218" name="Picture 2" descr="\\10.1.1.17\productions\ART\ART PROCESS\PPT Projects\Franceschi_PPT_163645\EPS files\Chapter 1\9781284093650_CH01_FIGF24.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76400" y="1265579"/>
            <a:ext cx="6019800" cy="4953793"/>
          </a:xfrm>
          <a:prstGeom prst="rect">
            <a:avLst/>
          </a:prstGeom>
          <a:noFill/>
          <a:extLst>
            <a:ext uri="{909E8E84-426E-40DD-AFC4-6F175D3DCCD1}">
              <a14:hiddenFill xmlns:a14="http://schemas.microsoft.com/office/drawing/2010/main">
                <a:solidFill>
                  <a:srgbClr val="FFFFFF"/>
                </a:solidFill>
              </a14:hiddenFill>
            </a:ext>
          </a:extLst>
        </p:spPr>
      </p:pic>
    </p:spTree>
  </p:cSld>
  <p:clrMapOvr>
    <a:overrideClrMapping bg1="lt1" tx1="dk1" bg2="lt2" tx2="dk2" accent1="accent1" accent2="accent2" accent3="accent3" accent4="accent4" accent5="accent5" accent6="accent6" hlink="hlink" folHlink="folHlink"/>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6562" name="Rectangle 2"/>
          <p:cNvSpPr>
            <a:spLocks noGrp="1" noChangeArrowheads="1"/>
          </p:cNvSpPr>
          <p:nvPr>
            <p:ph type="title" idx="4294967295"/>
          </p:nvPr>
        </p:nvSpPr>
        <p:spPr>
          <a:xfrm>
            <a:off x="0" y="228600"/>
            <a:ext cx="8229600" cy="1143000"/>
          </a:xfrm>
        </p:spPr>
        <p:txBody>
          <a:bodyPr/>
          <a:lstStyle/>
          <a:p>
            <a:pPr eaLnBrk="1" hangingPunct="1"/>
            <a:r>
              <a:rPr lang="en-US" altLang="en-US" dirty="0">
                <a:latin typeface="Arial" charset="0"/>
                <a:ea typeface="Arial" charset="0"/>
                <a:cs typeface="Arial" charset="0"/>
              </a:rPr>
              <a:t>Running </a:t>
            </a:r>
            <a:r>
              <a:rPr lang="en-US" altLang="en-US" sz="1800" dirty="0">
                <a:latin typeface="Arial" charset="0"/>
                <a:ea typeface="Arial" charset="0"/>
                <a:cs typeface="Arial" charset="0"/>
              </a:rPr>
              <a:t>(4 of 4)</a:t>
            </a:r>
            <a:endParaRPr lang="en-US" altLang="en-US" dirty="0">
              <a:latin typeface="Arial" charset="0"/>
              <a:ea typeface="Arial" charset="0"/>
              <a:cs typeface="Arial" charset="0"/>
            </a:endParaRPr>
          </a:p>
        </p:txBody>
      </p:sp>
      <p:sp>
        <p:nvSpPr>
          <p:cNvPr id="66563" name="Rectangle 3"/>
          <p:cNvSpPr>
            <a:spLocks noGrp="1" noChangeArrowheads="1"/>
          </p:cNvSpPr>
          <p:nvPr>
            <p:ph type="body" idx="4294967295"/>
          </p:nvPr>
        </p:nvSpPr>
        <p:spPr>
          <a:xfrm>
            <a:off x="0" y="1600200"/>
            <a:ext cx="8229600" cy="4114800"/>
          </a:xfrm>
        </p:spPr>
        <p:txBody>
          <a:bodyPr/>
          <a:lstStyle/>
          <a:p>
            <a:pPr eaLnBrk="1" hangingPunct="1"/>
            <a:r>
              <a:rPr lang="en-US" altLang="en-US">
                <a:latin typeface="Arial" charset="0"/>
                <a:ea typeface="Arial" charset="0"/>
                <a:cs typeface="Arial" charset="0"/>
              </a:rPr>
              <a:t>If we select an AVD, then the emulator will be launched.</a:t>
            </a:r>
          </a:p>
          <a:p>
            <a:pPr eaLnBrk="1" hangingPunct="1"/>
            <a:r>
              <a:rPr lang="en-US" altLang="en-US">
                <a:latin typeface="Arial" charset="0"/>
                <a:ea typeface="Arial" charset="0"/>
                <a:cs typeface="Arial" charset="0"/>
              </a:rPr>
              <a:t>It may take a couple of minutes to show and run.</a:t>
            </a:r>
          </a:p>
          <a:p>
            <a:pPr eaLnBrk="1" hangingPunct="1"/>
            <a:r>
              <a:rPr lang="en-US" altLang="en-US">
                <a:latin typeface="Arial" charset="0"/>
                <a:ea typeface="Arial" charset="0"/>
                <a:cs typeface="Arial" charset="0"/>
                <a:sym typeface="Wingdings" panose="05000000000000000000" pitchFamily="2" charset="2"/>
              </a:rPr>
              <a:t> it is better to leave the emulator open (rather than close it every time we run).</a:t>
            </a:r>
            <a:endParaRPr lang="en-US" altLang="en-US">
              <a:latin typeface="Arial" charset="0"/>
              <a:ea typeface="Arial" charset="0"/>
              <a:cs typeface="Arial" charset="0"/>
            </a:endParaRPr>
          </a:p>
          <a:p>
            <a:pPr eaLnBrk="1" hangingPunct="1"/>
            <a:r>
              <a:rPr lang="en-US" altLang="en-US">
                <a:latin typeface="Arial" charset="0"/>
                <a:ea typeface="Arial" charset="0"/>
                <a:cs typeface="Arial" charset="0"/>
              </a:rPr>
              <a:t>The app should be running inside the emulator.</a:t>
            </a:r>
          </a:p>
        </p:txBody>
      </p:sp>
    </p:spTree>
  </p:cSld>
  <p:clrMapOvr>
    <a:overrideClrMapping bg1="lt1" tx1="dk1" bg2="lt2" tx2="dk2" accent1="accent1" accent2="accent2" accent3="accent3" accent4="accent4" accent5="accent5" accent6="accent6" hlink="hlink" folHlink="folHlink"/>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7586" name="Rectangle 2"/>
          <p:cNvSpPr>
            <a:spLocks noGrp="1" noChangeArrowheads="1"/>
          </p:cNvSpPr>
          <p:nvPr>
            <p:ph type="title" idx="4294967295"/>
          </p:nvPr>
        </p:nvSpPr>
        <p:spPr>
          <a:xfrm>
            <a:off x="0" y="228600"/>
            <a:ext cx="8229600" cy="1143000"/>
          </a:xfrm>
        </p:spPr>
        <p:txBody>
          <a:bodyPr/>
          <a:lstStyle/>
          <a:p>
            <a:pPr eaLnBrk="1" hangingPunct="1"/>
            <a:r>
              <a:rPr lang="en-US" altLang="en-US" dirty="0">
                <a:latin typeface="Arial" charset="0"/>
                <a:ea typeface="Arial" charset="0"/>
                <a:cs typeface="Arial" charset="0"/>
              </a:rPr>
              <a:t>Running Inside the Emulator</a:t>
            </a:r>
          </a:p>
        </p:txBody>
      </p:sp>
      <p:pic>
        <p:nvPicPr>
          <p:cNvPr id="10242" name="Picture 2" descr="\\10.1.1.17\productions\ART\ART PROCESS\PPT Projects\Franceschi_PPT_163645\EPS files\Chapter 1\9781284093650_CH01_FIGF25A.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00200" y="1208024"/>
            <a:ext cx="2803458" cy="5116576"/>
          </a:xfrm>
          <a:prstGeom prst="rect">
            <a:avLst/>
          </a:prstGeom>
          <a:noFill/>
          <a:extLst>
            <a:ext uri="{909E8E84-426E-40DD-AFC4-6F175D3DCCD1}">
              <a14:hiddenFill xmlns:a14="http://schemas.microsoft.com/office/drawing/2010/main">
                <a:solidFill>
                  <a:srgbClr val="FFFFFF"/>
                </a:solidFill>
              </a14:hiddenFill>
            </a:ext>
          </a:extLst>
        </p:spPr>
      </p:pic>
      <p:pic>
        <p:nvPicPr>
          <p:cNvPr id="10243" name="Picture 3" descr="\\10.1.1.17\productions\ART\ART PROCESS\PPT Projects\Franceschi_PPT_163645\EPS files\Chapter 1\9781284093650_CH01_FIGF25B.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92562" y="1208024"/>
            <a:ext cx="633491" cy="5116576"/>
          </a:xfrm>
          <a:prstGeom prst="rect">
            <a:avLst/>
          </a:prstGeom>
          <a:noFill/>
          <a:extLst>
            <a:ext uri="{909E8E84-426E-40DD-AFC4-6F175D3DCCD1}">
              <a14:hiddenFill xmlns:a14="http://schemas.microsoft.com/office/drawing/2010/main">
                <a:solidFill>
                  <a:srgbClr val="FFFFFF"/>
                </a:solidFill>
              </a14:hiddenFill>
            </a:ext>
          </a:extLst>
        </p:spPr>
      </p:pic>
    </p:spTree>
  </p:cSld>
  <p:clrMapOvr>
    <a:overrideClrMapping bg1="lt1" tx1="dk1" bg2="lt2" tx2="dk2" accent1="accent1" accent2="accent2" accent3="accent3" accent4="accent4" accent5="accent5" accent6="accent6" hlink="hlink" folHlink="folHlink"/>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8610" name="Rectangle 2"/>
          <p:cNvSpPr>
            <a:spLocks noGrp="1" noChangeArrowheads="1"/>
          </p:cNvSpPr>
          <p:nvPr>
            <p:ph type="title" idx="4294967295"/>
          </p:nvPr>
        </p:nvSpPr>
        <p:spPr>
          <a:xfrm>
            <a:off x="0" y="228600"/>
            <a:ext cx="8229600" cy="1143000"/>
          </a:xfrm>
        </p:spPr>
        <p:txBody>
          <a:bodyPr/>
          <a:lstStyle/>
          <a:p>
            <a:pPr eaLnBrk="1" hangingPunct="1"/>
            <a:r>
              <a:rPr lang="en-US" altLang="en-US" dirty="0">
                <a:latin typeface="Arial" charset="0"/>
                <a:ea typeface="Arial" charset="0"/>
                <a:cs typeface="Arial" charset="0"/>
              </a:rPr>
              <a:t>Running</a:t>
            </a:r>
          </a:p>
        </p:txBody>
      </p:sp>
      <p:sp>
        <p:nvSpPr>
          <p:cNvPr id="27651" name="Rectangle 3"/>
          <p:cNvSpPr>
            <a:spLocks noGrp="1" noChangeArrowheads="1"/>
          </p:cNvSpPr>
          <p:nvPr>
            <p:ph type="body" idx="4294967295"/>
          </p:nvPr>
        </p:nvSpPr>
        <p:spPr>
          <a:xfrm>
            <a:off x="0" y="1600200"/>
            <a:ext cx="4800600" cy="4114800"/>
          </a:xfrm>
        </p:spPr>
        <p:txBody>
          <a:bodyPr/>
          <a:lstStyle/>
          <a:p>
            <a:pPr eaLnBrk="1" hangingPunct="1">
              <a:defRPr/>
            </a:pPr>
            <a:r>
              <a:rPr lang="en-US" altLang="en-US" dirty="0">
                <a:latin typeface="Arial" charset="0"/>
                <a:ea typeface="Arial" charset="0"/>
                <a:cs typeface="Arial" charset="0"/>
              </a:rPr>
              <a:t>You can rotate the app as it is running inside the emulator.</a:t>
            </a:r>
          </a:p>
          <a:p>
            <a:pPr eaLnBrk="1" hangingPunct="1">
              <a:defRPr/>
            </a:pPr>
            <a:r>
              <a:rPr lang="en-US" altLang="en-US" dirty="0">
                <a:latin typeface="Arial" charset="0"/>
                <a:ea typeface="Arial" charset="0"/>
                <a:cs typeface="Arial" charset="0"/>
              </a:rPr>
              <a:t>Click on the rotate button on the tool bar.</a:t>
            </a:r>
          </a:p>
        </p:txBody>
      </p:sp>
      <p:pic>
        <p:nvPicPr>
          <p:cNvPr id="11266" name="Picture 2" descr="\\10.1.1.17\productions\ART\ART PROCESS\PPT Projects\Franceschi_PPT_163645\EPS files\Chapter 1\9781284093650_CH01_FIGF26.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62186" y="402771"/>
            <a:ext cx="724486" cy="5851526"/>
          </a:xfrm>
          <a:prstGeom prst="rect">
            <a:avLst/>
          </a:prstGeom>
          <a:noFill/>
          <a:extLst>
            <a:ext uri="{909E8E84-426E-40DD-AFC4-6F175D3DCCD1}">
              <a14:hiddenFill xmlns:a14="http://schemas.microsoft.com/office/drawing/2010/main">
                <a:solidFill>
                  <a:srgbClr val="FFFFFF"/>
                </a:solidFill>
              </a14:hiddenFill>
            </a:ext>
          </a:extLst>
        </p:spPr>
      </p:pic>
    </p:spTree>
  </p:cSld>
  <p:clrMapOvr>
    <a:overrideClrMapping bg1="lt1" tx1="dk1" bg2="lt2" tx2="dk2" accent1="accent1" accent2="accent2" accent3="accent3" accent4="accent4" accent5="accent5" accent6="accent6" hlink="hlink" folHlink="folHlink"/>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9634" name="Rectangle 2"/>
          <p:cNvSpPr>
            <a:spLocks noGrp="1" noChangeArrowheads="1"/>
          </p:cNvSpPr>
          <p:nvPr>
            <p:ph type="title" idx="4294967295"/>
          </p:nvPr>
        </p:nvSpPr>
        <p:spPr>
          <a:xfrm>
            <a:off x="0" y="228600"/>
            <a:ext cx="8229600" cy="1143000"/>
          </a:xfrm>
        </p:spPr>
        <p:txBody>
          <a:bodyPr/>
          <a:lstStyle/>
          <a:p>
            <a:pPr eaLnBrk="1" hangingPunct="1"/>
            <a:r>
              <a:rPr lang="en-US" altLang="en-US" dirty="0">
                <a:latin typeface="Arial" charset="0"/>
                <a:ea typeface="Arial" charset="0"/>
                <a:cs typeface="Arial" charset="0"/>
              </a:rPr>
              <a:t>Running Inside the Emulator</a:t>
            </a:r>
          </a:p>
        </p:txBody>
      </p:sp>
      <p:sp>
        <p:nvSpPr>
          <p:cNvPr id="69635" name="Rectangle 3"/>
          <p:cNvSpPr>
            <a:spLocks noGrp="1" noChangeArrowheads="1"/>
          </p:cNvSpPr>
          <p:nvPr>
            <p:ph type="body" idx="4294967295"/>
          </p:nvPr>
        </p:nvSpPr>
        <p:spPr>
          <a:xfrm>
            <a:off x="0" y="1600200"/>
            <a:ext cx="8229600" cy="4114800"/>
          </a:xfrm>
        </p:spPr>
        <p:txBody>
          <a:bodyPr/>
          <a:lstStyle/>
          <a:p>
            <a:pPr eaLnBrk="1" hangingPunct="1"/>
            <a:r>
              <a:rPr lang="en-US" altLang="en-US">
                <a:latin typeface="Arial" charset="0"/>
                <a:ea typeface="Arial" charset="0"/>
                <a:cs typeface="Arial" charset="0"/>
              </a:rPr>
              <a:t>After rotating the app.</a:t>
            </a:r>
          </a:p>
        </p:txBody>
      </p:sp>
      <p:pic>
        <p:nvPicPr>
          <p:cNvPr id="12290" name="Picture 2" descr="\\10.1.1.17\productions\ART\ART PROCESS\PPT Projects\Franceschi_PPT_163645\EPS files\Chapter 1\9781284093650_CH01_FIGF27.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2344056"/>
            <a:ext cx="7393483" cy="3886200"/>
          </a:xfrm>
          <a:prstGeom prst="rect">
            <a:avLst/>
          </a:prstGeom>
          <a:noFill/>
          <a:extLst>
            <a:ext uri="{909E8E84-426E-40DD-AFC4-6F175D3DCCD1}">
              <a14:hiddenFill xmlns:a14="http://schemas.microsoft.com/office/drawing/2010/main">
                <a:solidFill>
                  <a:srgbClr val="FFFFFF"/>
                </a:solidFill>
              </a14:hiddenFill>
            </a:ext>
          </a:extLst>
        </p:spPr>
      </p:pic>
    </p:spTree>
  </p:cSld>
  <p:clrMapOvr>
    <a:overrideClrMapping bg1="lt1" tx1="dk1" bg2="lt2" tx2="dk2" accent1="accent1" accent2="accent2" accent3="accent3" accent4="accent4" accent5="accent5" accent6="accent6" hlink="hlink" folHlink="folHlink"/>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0658" name="Rectangle 2"/>
          <p:cNvSpPr>
            <a:spLocks noGrp="1" noChangeArrowheads="1"/>
          </p:cNvSpPr>
          <p:nvPr>
            <p:ph type="title" idx="4294967295"/>
          </p:nvPr>
        </p:nvSpPr>
        <p:spPr>
          <a:xfrm>
            <a:off x="0" y="228600"/>
            <a:ext cx="8229600" cy="1143000"/>
          </a:xfrm>
        </p:spPr>
        <p:txBody>
          <a:bodyPr/>
          <a:lstStyle/>
          <a:p>
            <a:pPr eaLnBrk="1" hangingPunct="1"/>
            <a:r>
              <a:rPr lang="en-US" altLang="en-US" dirty="0">
                <a:latin typeface="Arial" charset="0"/>
                <a:ea typeface="Arial" charset="0"/>
                <a:cs typeface="Arial" charset="0"/>
              </a:rPr>
              <a:t>Instant Run </a:t>
            </a:r>
            <a:r>
              <a:rPr lang="en-US" altLang="en-US" sz="1800" dirty="0">
                <a:latin typeface="Arial" charset="0"/>
                <a:ea typeface="Arial" charset="0"/>
                <a:cs typeface="Arial" charset="0"/>
              </a:rPr>
              <a:t>(1 of 2)</a:t>
            </a:r>
            <a:endParaRPr lang="en-US" altLang="en-US" dirty="0">
              <a:latin typeface="Arial" charset="0"/>
              <a:ea typeface="Arial" charset="0"/>
              <a:cs typeface="Arial" charset="0"/>
            </a:endParaRPr>
          </a:p>
        </p:txBody>
      </p:sp>
      <p:sp>
        <p:nvSpPr>
          <p:cNvPr id="70659" name="Rectangle 3"/>
          <p:cNvSpPr>
            <a:spLocks noGrp="1" noChangeArrowheads="1"/>
          </p:cNvSpPr>
          <p:nvPr>
            <p:ph type="body" idx="4294967295"/>
          </p:nvPr>
        </p:nvSpPr>
        <p:spPr>
          <a:xfrm>
            <a:off x="0" y="1600200"/>
            <a:ext cx="8229600" cy="4114800"/>
          </a:xfrm>
        </p:spPr>
        <p:txBody>
          <a:bodyPr/>
          <a:lstStyle/>
          <a:p>
            <a:r>
              <a:rPr lang="en-US" altLang="en-US">
                <a:latin typeface="Arial" charset="0"/>
                <a:ea typeface="Arial" charset="0"/>
                <a:cs typeface="Arial" charset="0"/>
              </a:rPr>
              <a:t>An interesting recent feature of Android Studio is Instant Run. </a:t>
            </a:r>
          </a:p>
          <a:p>
            <a:r>
              <a:rPr lang="en-US" altLang="en-US">
                <a:latin typeface="Arial" charset="0"/>
                <a:ea typeface="Arial" charset="0"/>
                <a:cs typeface="Arial" charset="0"/>
              </a:rPr>
              <a:t>With Instant Run, we can modify some selected components of an app, for example the strings.xml file. </a:t>
            </a:r>
          </a:p>
          <a:p>
            <a:r>
              <a:rPr lang="en-US" altLang="en-US">
                <a:latin typeface="Arial" charset="0"/>
                <a:ea typeface="Arial" charset="0"/>
                <a:cs typeface="Arial" charset="0"/>
              </a:rPr>
              <a:t>Click on the Run icon, and the emulator automatically updates the app on the fly. Instant Run is enabled by default. </a:t>
            </a:r>
            <a:endParaRPr lang="en-US" altLang="en-US" b="1">
              <a:latin typeface="Arial" charset="0"/>
              <a:ea typeface="Arial" charset="0"/>
              <a:cs typeface="Arial" charset="0"/>
            </a:endParaRPr>
          </a:p>
        </p:txBody>
      </p:sp>
    </p:spTree>
  </p:cSld>
  <p:clrMapOvr>
    <a:overrideClrMapping bg1="lt1" tx1="dk1" bg2="lt2" tx2="dk2" accent1="accent1" accent2="accent2" accent3="accent3" accent4="accent4" accent5="accent5" accent6="accent6" hlink="hlink" folHlink="folHlink"/>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682" name="Rectangle 2"/>
          <p:cNvSpPr>
            <a:spLocks noGrp="1" noChangeArrowheads="1"/>
          </p:cNvSpPr>
          <p:nvPr>
            <p:ph type="title" idx="4294967295"/>
          </p:nvPr>
        </p:nvSpPr>
        <p:spPr>
          <a:xfrm>
            <a:off x="0" y="228600"/>
            <a:ext cx="8229600" cy="1143000"/>
          </a:xfrm>
        </p:spPr>
        <p:txBody>
          <a:bodyPr/>
          <a:lstStyle/>
          <a:p>
            <a:pPr eaLnBrk="1" hangingPunct="1"/>
            <a:r>
              <a:rPr lang="en-US" altLang="en-US" dirty="0">
                <a:latin typeface="Arial" charset="0"/>
                <a:ea typeface="Arial" charset="0"/>
                <a:cs typeface="Arial" charset="0"/>
              </a:rPr>
              <a:t>Instant Run </a:t>
            </a:r>
            <a:r>
              <a:rPr lang="en-US" altLang="en-US" sz="1800" dirty="0">
                <a:latin typeface="Arial" charset="0"/>
                <a:ea typeface="Arial" charset="0"/>
                <a:cs typeface="Arial" charset="0"/>
              </a:rPr>
              <a:t>(2 of 2)</a:t>
            </a:r>
            <a:endParaRPr lang="en-US" altLang="en-US" dirty="0">
              <a:latin typeface="Arial" charset="0"/>
              <a:ea typeface="Arial" charset="0"/>
              <a:cs typeface="Arial" charset="0"/>
            </a:endParaRPr>
          </a:p>
        </p:txBody>
      </p:sp>
      <p:sp>
        <p:nvSpPr>
          <p:cNvPr id="71683" name="Rectangle 3"/>
          <p:cNvSpPr>
            <a:spLocks noGrp="1" noChangeArrowheads="1"/>
          </p:cNvSpPr>
          <p:nvPr>
            <p:ph type="body" idx="4294967295"/>
          </p:nvPr>
        </p:nvSpPr>
        <p:spPr>
          <a:xfrm>
            <a:off x="0" y="1600200"/>
            <a:ext cx="8229600" cy="4114800"/>
          </a:xfrm>
        </p:spPr>
        <p:txBody>
          <a:bodyPr/>
          <a:lstStyle/>
          <a:p>
            <a:r>
              <a:rPr lang="en-US" altLang="en-US">
                <a:latin typeface="Arial" charset="0"/>
                <a:ea typeface="Arial" charset="0"/>
                <a:cs typeface="Arial" charset="0"/>
              </a:rPr>
              <a:t>If we want to disable Instant Run, we can choose File, Settings, and within the Build, Execution, Deployment section, select Instant Run, and then edit it.</a:t>
            </a:r>
          </a:p>
          <a:p>
            <a:r>
              <a:rPr lang="en-US" altLang="en-US">
                <a:latin typeface="Arial" charset="0"/>
                <a:ea typeface="Arial" charset="0"/>
                <a:cs typeface="Arial" charset="0"/>
              </a:rPr>
              <a:t>If we do not want to use Instant Run, we can uncheck it and check Restart activity on code changes.</a:t>
            </a:r>
            <a:endParaRPr lang="en-US" altLang="en-US" b="1">
              <a:latin typeface="Arial" charset="0"/>
              <a:ea typeface="Arial" charset="0"/>
              <a:cs typeface="Arial" charset="0"/>
            </a:endParaRPr>
          </a:p>
        </p:txBody>
      </p:sp>
    </p:spTree>
  </p:cSld>
  <p:clrMapOvr>
    <a:overrideClrMapping bg1="lt1" tx1="dk1" bg2="lt2" tx2="dk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title" idx="4294967295"/>
          </p:nvPr>
        </p:nvSpPr>
        <p:spPr>
          <a:xfrm>
            <a:off x="0" y="228600"/>
            <a:ext cx="8229600" cy="1143000"/>
          </a:xfrm>
        </p:spPr>
        <p:txBody>
          <a:bodyPr/>
          <a:lstStyle/>
          <a:p>
            <a:pPr eaLnBrk="1" hangingPunct="1"/>
            <a:r>
              <a:rPr lang="en-US" altLang="en-US" dirty="0">
                <a:latin typeface="Arial" charset="0"/>
                <a:ea typeface="Arial" charset="0"/>
                <a:cs typeface="Arial" charset="0"/>
              </a:rPr>
              <a:t>Android</a:t>
            </a:r>
            <a:r>
              <a:rPr lang="en-US" altLang="en-US" dirty="0"/>
              <a:t>—</a:t>
            </a:r>
            <a:r>
              <a:rPr lang="en-US" altLang="en-US" dirty="0">
                <a:latin typeface="Arial" charset="0"/>
                <a:ea typeface="Arial" charset="0"/>
                <a:cs typeface="Arial" charset="0"/>
              </a:rPr>
              <a:t>Development Environment </a:t>
            </a:r>
            <a:r>
              <a:rPr lang="en-US" altLang="en-US" sz="1800" dirty="0">
                <a:latin typeface="Arial" charset="0"/>
                <a:ea typeface="Arial" charset="0"/>
                <a:cs typeface="Arial" charset="0"/>
              </a:rPr>
              <a:t>(2 of 2)</a:t>
            </a:r>
            <a:endParaRPr lang="en-US" altLang="en-US" dirty="0">
              <a:latin typeface="Arial" charset="0"/>
              <a:ea typeface="Arial" charset="0"/>
              <a:cs typeface="Arial" charset="0"/>
            </a:endParaRPr>
          </a:p>
        </p:txBody>
      </p:sp>
      <p:sp>
        <p:nvSpPr>
          <p:cNvPr id="80899" name="Rectangle 3"/>
          <p:cNvSpPr>
            <a:spLocks noGrp="1" noChangeArrowheads="1"/>
          </p:cNvSpPr>
          <p:nvPr>
            <p:ph type="body" idx="4294967295"/>
          </p:nvPr>
        </p:nvSpPr>
        <p:spPr>
          <a:xfrm>
            <a:off x="0" y="1600200"/>
            <a:ext cx="8229600" cy="4114800"/>
          </a:xfrm>
        </p:spPr>
        <p:txBody>
          <a:bodyPr/>
          <a:lstStyle/>
          <a:p>
            <a:pPr eaLnBrk="1" hangingPunct="1">
              <a:defRPr/>
            </a:pPr>
            <a:r>
              <a:rPr lang="en-US" altLang="en-US" dirty="0">
                <a:latin typeface="Arial" charset="0"/>
                <a:ea typeface="Arial" charset="0"/>
                <a:cs typeface="Arial" charset="0"/>
              </a:rPr>
              <a:t>To set up the development environment, we can download it at:</a:t>
            </a:r>
          </a:p>
          <a:p>
            <a:pPr marL="0" indent="0" eaLnBrk="1" hangingPunct="1">
              <a:buFontTx/>
              <a:buNone/>
              <a:defRPr/>
            </a:pPr>
            <a:r>
              <a:rPr lang="en-US" altLang="en-US" sz="3000" dirty="0">
                <a:latin typeface="Arial" charset="0"/>
                <a:ea typeface="Arial" charset="0"/>
                <a:cs typeface="Arial" charset="0"/>
                <a:hlinkClick r:id="rId3"/>
              </a:rPr>
              <a:t>https://developer.android.com/studio/index.html</a:t>
            </a:r>
            <a:endParaRPr lang="en-US" altLang="en-US" sz="3000" dirty="0">
              <a:latin typeface="Arial" charset="0"/>
              <a:ea typeface="Arial" charset="0"/>
              <a:cs typeface="Arial" charset="0"/>
            </a:endParaRPr>
          </a:p>
        </p:txBody>
      </p:sp>
    </p:spTree>
  </p:cSld>
  <p:clrMapOvr>
    <a:overrideClrMapping bg1="lt1" tx1="dk1" bg2="lt2" tx2="dk2" accent1="accent1" accent2="accent2" accent3="accent3" accent4="accent4" accent5="accent5" accent6="accent6" hlink="hlink" folHlink="folHlink"/>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2706" name="Rectangle 2"/>
          <p:cNvSpPr>
            <a:spLocks noGrp="1" noChangeArrowheads="1"/>
          </p:cNvSpPr>
          <p:nvPr>
            <p:ph type="title" idx="4294967295"/>
          </p:nvPr>
        </p:nvSpPr>
        <p:spPr>
          <a:xfrm>
            <a:off x="0" y="228600"/>
            <a:ext cx="8229600" cy="1143000"/>
          </a:xfrm>
        </p:spPr>
        <p:txBody>
          <a:bodyPr/>
          <a:lstStyle/>
          <a:p>
            <a:pPr eaLnBrk="1" hangingPunct="1"/>
            <a:r>
              <a:rPr lang="en-US" altLang="en-US">
                <a:latin typeface="Arial" charset="0"/>
                <a:ea typeface="Arial" charset="0"/>
                <a:cs typeface="Arial" charset="0"/>
              </a:rPr>
              <a:t>Feedback and Debugging</a:t>
            </a:r>
          </a:p>
        </p:txBody>
      </p:sp>
      <p:sp>
        <p:nvSpPr>
          <p:cNvPr id="72707" name="Rectangle 3"/>
          <p:cNvSpPr>
            <a:spLocks noGrp="1" noChangeArrowheads="1"/>
          </p:cNvSpPr>
          <p:nvPr>
            <p:ph type="body" idx="4294967295"/>
          </p:nvPr>
        </p:nvSpPr>
        <p:spPr>
          <a:xfrm>
            <a:off x="0" y="1600200"/>
            <a:ext cx="8229600" cy="4114800"/>
          </a:xfrm>
        </p:spPr>
        <p:txBody>
          <a:bodyPr/>
          <a:lstStyle/>
          <a:p>
            <a:pPr eaLnBrk="1" hangingPunct="1"/>
            <a:r>
              <a:rPr lang="en-US" altLang="en-US">
                <a:latin typeface="Arial" charset="0"/>
                <a:ea typeface="Arial" charset="0"/>
                <a:cs typeface="Arial" charset="0"/>
              </a:rPr>
              <a:t>We can send output to the console in addition to displaying data on the screen.</a:t>
            </a:r>
          </a:p>
          <a:p>
            <a:pPr eaLnBrk="1" hangingPunct="1"/>
            <a:r>
              <a:rPr lang="en-US" altLang="en-US">
                <a:latin typeface="Arial" charset="0"/>
                <a:ea typeface="Arial" charset="0"/>
                <a:cs typeface="Arial" charset="0"/>
              </a:rPr>
              <a:t>For this, we can use various static methods of the Log class, located in the android.util package.</a:t>
            </a:r>
          </a:p>
        </p:txBody>
      </p:sp>
    </p:spTree>
  </p:cSld>
  <p:clrMapOvr>
    <a:overrideClrMapping bg1="lt1" tx1="dk1" bg2="lt2" tx2="dk2" accent1="accent1" accent2="accent2" accent3="accent3" accent4="accent4" accent5="accent5" accent6="accent6" hlink="hlink" folHlink="folHlink"/>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3730" name="Rectangle 2"/>
          <p:cNvSpPr>
            <a:spLocks noGrp="1" noChangeArrowheads="1"/>
          </p:cNvSpPr>
          <p:nvPr>
            <p:ph type="title" idx="4294967295"/>
          </p:nvPr>
        </p:nvSpPr>
        <p:spPr>
          <a:xfrm>
            <a:off x="0" y="228600"/>
            <a:ext cx="8229600" cy="1143000"/>
          </a:xfrm>
        </p:spPr>
        <p:txBody>
          <a:bodyPr/>
          <a:lstStyle/>
          <a:p>
            <a:pPr eaLnBrk="1" hangingPunct="1"/>
            <a:r>
              <a:rPr lang="en-US" altLang="en-US" dirty="0">
                <a:latin typeface="Arial" charset="0"/>
                <a:ea typeface="Arial" charset="0"/>
                <a:cs typeface="Arial" charset="0"/>
              </a:rPr>
              <a:t>Log Class </a:t>
            </a:r>
            <a:r>
              <a:rPr lang="en-US" altLang="en-US" sz="1800" dirty="0">
                <a:latin typeface="Arial" charset="0"/>
                <a:ea typeface="Arial" charset="0"/>
                <a:cs typeface="Arial" charset="0"/>
              </a:rPr>
              <a:t>(1 of 2)</a:t>
            </a:r>
            <a:endParaRPr lang="en-US" altLang="en-US" dirty="0">
              <a:latin typeface="Arial" charset="0"/>
              <a:ea typeface="Arial" charset="0"/>
              <a:cs typeface="Arial" charset="0"/>
            </a:endParaRPr>
          </a:p>
        </p:txBody>
      </p:sp>
      <p:sp>
        <p:nvSpPr>
          <p:cNvPr id="73731" name="Rectangle 3"/>
          <p:cNvSpPr>
            <a:spLocks noGrp="1" noChangeArrowheads="1"/>
          </p:cNvSpPr>
          <p:nvPr>
            <p:ph type="body" idx="4294967295"/>
          </p:nvPr>
        </p:nvSpPr>
        <p:spPr>
          <a:xfrm>
            <a:off x="0" y="1600200"/>
            <a:ext cx="8229600" cy="4114800"/>
          </a:xfrm>
        </p:spPr>
        <p:txBody>
          <a:bodyPr/>
          <a:lstStyle/>
          <a:p>
            <a:pPr eaLnBrk="1" hangingPunct="1"/>
            <a:r>
              <a:rPr lang="en-US" altLang="en-US" dirty="0">
                <a:latin typeface="Arial" charset="0"/>
                <a:ea typeface="Arial" charset="0"/>
                <a:cs typeface="Arial" charset="0"/>
              </a:rPr>
              <a:t>Selected methods include d, e, </a:t>
            </a:r>
            <a:r>
              <a:rPr lang="en-US" altLang="en-US" dirty="0" err="1">
                <a:latin typeface="Arial" charset="0"/>
                <a:ea typeface="Arial" charset="0"/>
                <a:cs typeface="Arial" charset="0"/>
              </a:rPr>
              <a:t>i</a:t>
            </a:r>
            <a:r>
              <a:rPr lang="en-US" altLang="en-US" dirty="0">
                <a:latin typeface="Arial" charset="0"/>
                <a:ea typeface="Arial" charset="0"/>
                <a:cs typeface="Arial" charset="0"/>
              </a:rPr>
              <a:t>, v, w. They all have the same parameter list and return type; for example, the API of d is</a:t>
            </a:r>
          </a:p>
          <a:p>
            <a:pPr eaLnBrk="1" hangingPunct="1">
              <a:buFontTx/>
              <a:buNone/>
            </a:pPr>
            <a:r>
              <a:rPr lang="en-US" altLang="en-US" dirty="0">
                <a:latin typeface="Arial" charset="0"/>
                <a:ea typeface="Arial" charset="0"/>
                <a:cs typeface="Arial" charset="0"/>
              </a:rPr>
              <a:t>	public static void d( String tag, </a:t>
            </a:r>
          </a:p>
          <a:p>
            <a:pPr eaLnBrk="1" hangingPunct="1">
              <a:buFontTx/>
              <a:buNone/>
            </a:pPr>
            <a:r>
              <a:rPr lang="en-US" altLang="en-US" dirty="0">
                <a:latin typeface="Arial" charset="0"/>
                <a:ea typeface="Arial" charset="0"/>
                <a:cs typeface="Arial" charset="0"/>
              </a:rPr>
              <a:t>                                    String message )</a:t>
            </a:r>
          </a:p>
          <a:p>
            <a:pPr eaLnBrk="1" hangingPunct="1"/>
            <a:r>
              <a:rPr lang="en-US" altLang="en-US" dirty="0">
                <a:latin typeface="Arial" charset="0"/>
                <a:ea typeface="Arial" charset="0"/>
                <a:cs typeface="Arial" charset="0"/>
              </a:rPr>
              <a:t>d stands for debug, e for error, </a:t>
            </a:r>
            <a:r>
              <a:rPr lang="en-US" altLang="en-US" dirty="0" err="1">
                <a:latin typeface="Arial" charset="0"/>
                <a:ea typeface="Arial" charset="0"/>
                <a:cs typeface="Arial" charset="0"/>
              </a:rPr>
              <a:t>i</a:t>
            </a:r>
            <a:r>
              <a:rPr lang="en-US" altLang="en-US" dirty="0">
                <a:latin typeface="Arial" charset="0"/>
                <a:ea typeface="Arial" charset="0"/>
                <a:cs typeface="Arial" charset="0"/>
              </a:rPr>
              <a:t> for info, v for verbose, and w for warning.</a:t>
            </a:r>
          </a:p>
        </p:txBody>
      </p:sp>
    </p:spTree>
  </p:cSld>
  <p:clrMapOvr>
    <a:overrideClrMapping bg1="lt1" tx1="dk1" bg2="lt2" tx2="dk2" accent1="accent1" accent2="accent2" accent3="accent3" accent4="accent4" accent5="accent5" accent6="accent6" hlink="hlink" folHlink="folHlink"/>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4754" name="Rectangle 2"/>
          <p:cNvSpPr>
            <a:spLocks noGrp="1" noChangeArrowheads="1"/>
          </p:cNvSpPr>
          <p:nvPr>
            <p:ph type="title" idx="4294967295"/>
          </p:nvPr>
        </p:nvSpPr>
        <p:spPr>
          <a:xfrm>
            <a:off x="0" y="228600"/>
            <a:ext cx="8229600" cy="1143000"/>
          </a:xfrm>
        </p:spPr>
        <p:txBody>
          <a:bodyPr/>
          <a:lstStyle/>
          <a:p>
            <a:pPr eaLnBrk="1" hangingPunct="1"/>
            <a:r>
              <a:rPr lang="en-US" altLang="en-US" dirty="0">
                <a:latin typeface="Arial" charset="0"/>
                <a:ea typeface="Arial" charset="0"/>
                <a:cs typeface="Arial" charset="0"/>
              </a:rPr>
              <a:t>Log Class </a:t>
            </a:r>
            <a:r>
              <a:rPr lang="en-US" altLang="en-US" sz="1800" dirty="0">
                <a:latin typeface="Arial" charset="0"/>
                <a:ea typeface="Arial" charset="0"/>
                <a:cs typeface="Arial" charset="0"/>
              </a:rPr>
              <a:t>(2 of 2)</a:t>
            </a:r>
            <a:endParaRPr lang="en-US" altLang="en-US" dirty="0">
              <a:latin typeface="Arial" charset="0"/>
              <a:ea typeface="Arial" charset="0"/>
              <a:cs typeface="Arial" charset="0"/>
            </a:endParaRPr>
          </a:p>
        </p:txBody>
      </p:sp>
      <p:sp>
        <p:nvSpPr>
          <p:cNvPr id="74755" name="Rectangle 3"/>
          <p:cNvSpPr>
            <a:spLocks noGrp="1" noChangeArrowheads="1"/>
          </p:cNvSpPr>
          <p:nvPr>
            <p:ph type="body" idx="4294967295"/>
          </p:nvPr>
        </p:nvSpPr>
        <p:spPr>
          <a:xfrm>
            <a:off x="0" y="1600200"/>
            <a:ext cx="8229600" cy="4114800"/>
          </a:xfrm>
        </p:spPr>
        <p:txBody>
          <a:bodyPr/>
          <a:lstStyle/>
          <a:p>
            <a:pPr eaLnBrk="1" hangingPunct="1">
              <a:buFontTx/>
              <a:buNone/>
            </a:pPr>
            <a:r>
              <a:rPr lang="en-US" altLang="en-US" dirty="0">
                <a:latin typeface="Arial" charset="0"/>
                <a:ea typeface="Arial" charset="0"/>
                <a:cs typeface="Arial" charset="0"/>
              </a:rPr>
              <a:t>public static void d( String tag, </a:t>
            </a:r>
          </a:p>
          <a:p>
            <a:pPr eaLnBrk="1" hangingPunct="1">
              <a:buFontTx/>
              <a:buNone/>
            </a:pPr>
            <a:r>
              <a:rPr lang="en-US" altLang="en-US" dirty="0">
                <a:latin typeface="Arial" charset="0"/>
                <a:ea typeface="Arial" charset="0"/>
                <a:cs typeface="Arial" charset="0"/>
              </a:rPr>
              <a:t>                                String message )</a:t>
            </a:r>
          </a:p>
          <a:p>
            <a:pPr eaLnBrk="1" hangingPunct="1"/>
            <a:r>
              <a:rPr lang="en-US" altLang="en-US" dirty="0">
                <a:latin typeface="Arial" charset="0"/>
                <a:ea typeface="Arial" charset="0"/>
                <a:cs typeface="Arial" charset="0"/>
              </a:rPr>
              <a:t>tag identifies the source of the message and can be associated with a “filter”.</a:t>
            </a:r>
          </a:p>
          <a:p>
            <a:pPr eaLnBrk="1" hangingPunct="1"/>
            <a:r>
              <a:rPr lang="en-US" altLang="en-US" dirty="0">
                <a:latin typeface="Arial" charset="0"/>
                <a:ea typeface="Arial" charset="0"/>
                <a:cs typeface="Arial" charset="0"/>
              </a:rPr>
              <a:t>message is the String to be output.</a:t>
            </a:r>
          </a:p>
        </p:txBody>
      </p:sp>
    </p:spTree>
  </p:cSld>
  <p:clrMapOvr>
    <a:overrideClrMapping bg1="lt1" tx1="dk1" bg2="lt2" tx2="dk2" accent1="accent1" accent2="accent2" accent3="accent3" accent4="accent4" accent5="accent5" accent6="accent6" hlink="hlink" folHlink="folHlink"/>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5778" name="Rectangle 2"/>
          <p:cNvSpPr>
            <a:spLocks noGrp="1" noChangeArrowheads="1"/>
          </p:cNvSpPr>
          <p:nvPr>
            <p:ph type="title" idx="4294967295"/>
          </p:nvPr>
        </p:nvSpPr>
        <p:spPr>
          <a:xfrm>
            <a:off x="0" y="228600"/>
            <a:ext cx="8229600" cy="1143000"/>
          </a:xfrm>
        </p:spPr>
        <p:txBody>
          <a:bodyPr/>
          <a:lstStyle/>
          <a:p>
            <a:pPr eaLnBrk="1" hangingPunct="1"/>
            <a:r>
              <a:rPr lang="en-US" altLang="en-US" dirty="0" err="1">
                <a:latin typeface="Arial" charset="0"/>
                <a:ea typeface="Arial" charset="0"/>
                <a:cs typeface="Arial" charset="0"/>
              </a:rPr>
              <a:t>Logcat</a:t>
            </a:r>
            <a:endParaRPr lang="en-US" altLang="en-US" dirty="0">
              <a:latin typeface="Arial" charset="0"/>
              <a:ea typeface="Arial" charset="0"/>
              <a:cs typeface="Arial" charset="0"/>
            </a:endParaRPr>
          </a:p>
        </p:txBody>
      </p:sp>
      <p:sp>
        <p:nvSpPr>
          <p:cNvPr id="75779" name="Rectangle 3"/>
          <p:cNvSpPr>
            <a:spLocks noGrp="1" noChangeArrowheads="1"/>
          </p:cNvSpPr>
          <p:nvPr>
            <p:ph type="body" idx="4294967295"/>
          </p:nvPr>
        </p:nvSpPr>
        <p:spPr>
          <a:xfrm>
            <a:off x="0" y="1600200"/>
            <a:ext cx="8229600" cy="4114800"/>
          </a:xfrm>
        </p:spPr>
        <p:txBody>
          <a:bodyPr/>
          <a:lstStyle/>
          <a:p>
            <a:pPr eaLnBrk="1" hangingPunct="1"/>
            <a:r>
              <a:rPr lang="en-US" altLang="en-US">
                <a:latin typeface="Arial" charset="0"/>
                <a:ea typeface="Arial" charset="0"/>
                <a:cs typeface="Arial" charset="0"/>
              </a:rPr>
              <a:t>Output from logging statements will show in the lower panel, below the source code, if we select the Logcat tab.</a:t>
            </a:r>
          </a:p>
          <a:p>
            <a:pPr eaLnBrk="1" hangingPunct="1"/>
            <a:r>
              <a:rPr lang="en-US" altLang="en-US">
                <a:latin typeface="Arial" charset="0"/>
                <a:ea typeface="Arial" charset="0"/>
                <a:cs typeface="Arial" charset="0"/>
              </a:rPr>
              <a:t>If the Logcat tab does not show, we should run the app in debug mode at least once (click on the bug icon, next to the run icon), then it will show when we run it.</a:t>
            </a:r>
          </a:p>
        </p:txBody>
      </p:sp>
    </p:spTree>
  </p:cSld>
  <p:clrMapOvr>
    <a:overrideClrMapping bg1="lt1" tx1="dk1" bg2="lt2" tx2="dk2" accent1="accent1" accent2="accent2" accent3="accent3" accent4="accent4" accent5="accent5" accent6="accent6" hlink="hlink" folHlink="folHlink"/>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6802" name="Rectangle 2"/>
          <p:cNvSpPr>
            <a:spLocks noGrp="1" noChangeArrowheads="1"/>
          </p:cNvSpPr>
          <p:nvPr>
            <p:ph type="title" idx="4294967295"/>
          </p:nvPr>
        </p:nvSpPr>
        <p:spPr>
          <a:xfrm>
            <a:off x="0" y="228600"/>
            <a:ext cx="8229600" cy="1143000"/>
          </a:xfrm>
        </p:spPr>
        <p:txBody>
          <a:bodyPr/>
          <a:lstStyle/>
          <a:p>
            <a:pPr eaLnBrk="1" hangingPunct="1"/>
            <a:r>
              <a:rPr lang="en-US" altLang="en-US" dirty="0">
                <a:latin typeface="Arial" charset="0"/>
                <a:ea typeface="Arial" charset="0"/>
                <a:cs typeface="Arial" charset="0"/>
              </a:rPr>
              <a:t>Logcat Output</a:t>
            </a:r>
          </a:p>
        </p:txBody>
      </p:sp>
      <p:pic>
        <p:nvPicPr>
          <p:cNvPr id="13314" name="Picture 2" descr="\\10.1.1.17\productions\ART\ART PROCESS\PPT Projects\Franceschi_PPT_163645\EPS files\Chapter 1\9781284093650_CH01_FIGF29.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399" y="3124200"/>
            <a:ext cx="8763001" cy="976101"/>
          </a:xfrm>
          <a:prstGeom prst="rect">
            <a:avLst/>
          </a:prstGeom>
          <a:noFill/>
          <a:extLst>
            <a:ext uri="{909E8E84-426E-40DD-AFC4-6F175D3DCCD1}">
              <a14:hiddenFill xmlns:a14="http://schemas.microsoft.com/office/drawing/2010/main">
                <a:solidFill>
                  <a:srgbClr val="FFFFFF"/>
                </a:solidFill>
              </a14:hiddenFill>
            </a:ext>
          </a:extLst>
        </p:spPr>
      </p:pic>
    </p:spTree>
  </p:cSld>
  <p:clrMapOvr>
    <a:overrideClrMapping bg1="lt1" tx1="dk1" bg2="lt2" tx2="dk2" accent1="accent1" accent2="accent2" accent3="accent3" accent4="accent4" accent5="accent5" accent6="accent6" hlink="hlink" folHlink="folHlink"/>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idx="4294967295"/>
          </p:nvPr>
        </p:nvSpPr>
        <p:spPr>
          <a:xfrm>
            <a:off x="0" y="228600"/>
            <a:ext cx="8229600" cy="1143000"/>
          </a:xfrm>
        </p:spPr>
        <p:txBody>
          <a:bodyPr/>
          <a:lstStyle/>
          <a:p>
            <a:pPr eaLnBrk="1" hangingPunct="1"/>
            <a:r>
              <a:rPr lang="en-US" altLang="en-US">
                <a:latin typeface="Arial" charset="0"/>
                <a:ea typeface="Arial" charset="0"/>
                <a:cs typeface="Arial" charset="0"/>
              </a:rPr>
              <a:t>Logcat</a:t>
            </a:r>
          </a:p>
        </p:txBody>
      </p:sp>
      <p:sp>
        <p:nvSpPr>
          <p:cNvPr id="77827" name="Rectangle 3"/>
          <p:cNvSpPr>
            <a:spLocks noGrp="1" noChangeArrowheads="1"/>
          </p:cNvSpPr>
          <p:nvPr>
            <p:ph type="body" idx="4294967295"/>
          </p:nvPr>
        </p:nvSpPr>
        <p:spPr>
          <a:xfrm>
            <a:off x="0" y="1600200"/>
            <a:ext cx="8229600" cy="4114800"/>
          </a:xfrm>
        </p:spPr>
        <p:txBody>
          <a:bodyPr/>
          <a:lstStyle/>
          <a:p>
            <a:pPr eaLnBrk="1" hangingPunct="1"/>
            <a:r>
              <a:rPr lang="en-US" altLang="en-US" dirty="0">
                <a:latin typeface="Arial" charset="0"/>
                <a:ea typeface="Arial" charset="0"/>
                <a:cs typeface="Arial" charset="0"/>
              </a:rPr>
              <a:t>There can be many output messages, so we can filter them. When the filter is selected, only the output whose tag is associated with that filter is shown.</a:t>
            </a:r>
          </a:p>
        </p:txBody>
      </p:sp>
    </p:spTree>
  </p:cSld>
  <p:clrMapOvr>
    <a:overrideClrMapping bg1="lt1" tx1="dk1" bg2="lt2" tx2="dk2" accent1="accent1" accent2="accent2" accent3="accent3" accent4="accent4" accent5="accent5" accent6="accent6" hlink="hlink" folHlink="folHlink"/>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8850" name="Rectangle 2"/>
          <p:cNvSpPr>
            <a:spLocks noGrp="1" noChangeArrowheads="1"/>
          </p:cNvSpPr>
          <p:nvPr>
            <p:ph type="title" idx="4294967295"/>
          </p:nvPr>
        </p:nvSpPr>
        <p:spPr>
          <a:xfrm>
            <a:off x="0" y="228600"/>
            <a:ext cx="8229600" cy="1143000"/>
          </a:xfrm>
        </p:spPr>
        <p:txBody>
          <a:bodyPr/>
          <a:lstStyle/>
          <a:p>
            <a:pPr eaLnBrk="1" hangingPunct="1"/>
            <a:r>
              <a:rPr lang="en-US" altLang="en-US" dirty="0">
                <a:latin typeface="Arial" charset="0"/>
                <a:ea typeface="Arial" charset="0"/>
                <a:cs typeface="Arial" charset="0"/>
              </a:rPr>
              <a:t>Setting Up a Filter </a:t>
            </a:r>
            <a:r>
              <a:rPr lang="en-US" altLang="en-US" sz="1800" dirty="0">
                <a:latin typeface="Arial" charset="0"/>
                <a:ea typeface="Arial" charset="0"/>
                <a:cs typeface="Arial" charset="0"/>
              </a:rPr>
              <a:t>(1 of 2)</a:t>
            </a:r>
            <a:endParaRPr lang="en-US" altLang="en-US" dirty="0">
              <a:latin typeface="Arial" charset="0"/>
              <a:ea typeface="Arial" charset="0"/>
              <a:cs typeface="Arial" charset="0"/>
            </a:endParaRPr>
          </a:p>
        </p:txBody>
      </p:sp>
      <p:sp>
        <p:nvSpPr>
          <p:cNvPr id="78851" name="Rectangle 3"/>
          <p:cNvSpPr>
            <a:spLocks noGrp="1" noChangeArrowheads="1"/>
          </p:cNvSpPr>
          <p:nvPr>
            <p:ph type="body" idx="4294967295"/>
          </p:nvPr>
        </p:nvSpPr>
        <p:spPr>
          <a:xfrm>
            <a:off x="0" y="1600200"/>
            <a:ext cx="8229600" cy="4114800"/>
          </a:xfrm>
        </p:spPr>
        <p:txBody>
          <a:bodyPr/>
          <a:lstStyle/>
          <a:p>
            <a:pPr eaLnBrk="1" hangingPunct="1">
              <a:lnSpc>
                <a:spcPct val="90000"/>
              </a:lnSpc>
            </a:pPr>
            <a:r>
              <a:rPr lang="en-US" altLang="en-US">
                <a:latin typeface="Arial" charset="0"/>
                <a:ea typeface="Arial" charset="0"/>
                <a:cs typeface="Arial" charset="0"/>
              </a:rPr>
              <a:t>To create a filter, click on the combo box on the right of the lower panel, select Edit Filter Configuration.</a:t>
            </a:r>
          </a:p>
        </p:txBody>
      </p:sp>
      <p:pic>
        <p:nvPicPr>
          <p:cNvPr id="14338" name="Picture 2" descr="\\10.1.1.17\productions\ART\ART PROCESS\PPT Projects\Franceschi_PPT_163645\EPS files\Chapter 1\9781284093650_CH01_FIGF3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16150" y="3314224"/>
            <a:ext cx="4794250" cy="2700516"/>
          </a:xfrm>
          <a:prstGeom prst="rect">
            <a:avLst/>
          </a:prstGeom>
          <a:noFill/>
          <a:extLst>
            <a:ext uri="{909E8E84-426E-40DD-AFC4-6F175D3DCCD1}">
              <a14:hiddenFill xmlns:a14="http://schemas.microsoft.com/office/drawing/2010/main">
                <a:solidFill>
                  <a:srgbClr val="FFFFFF"/>
                </a:solidFill>
              </a14:hiddenFill>
            </a:ext>
          </a:extLst>
        </p:spPr>
      </p:pic>
    </p:spTree>
  </p:cSld>
  <p:clrMapOvr>
    <a:overrideClrMapping bg1="lt1" tx1="dk1" bg2="lt2" tx2="dk2" accent1="accent1" accent2="accent2" accent3="accent3" accent4="accent4" accent5="accent5" accent6="accent6" hlink="hlink" folHlink="folHlink"/>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9874" name="Rectangle 2"/>
          <p:cNvSpPr>
            <a:spLocks noGrp="1" noChangeArrowheads="1"/>
          </p:cNvSpPr>
          <p:nvPr>
            <p:ph type="title" idx="4294967295"/>
          </p:nvPr>
        </p:nvSpPr>
        <p:spPr>
          <a:xfrm>
            <a:off x="0" y="228600"/>
            <a:ext cx="8229600" cy="1143000"/>
          </a:xfrm>
        </p:spPr>
        <p:txBody>
          <a:bodyPr/>
          <a:lstStyle/>
          <a:p>
            <a:pPr eaLnBrk="1" hangingPunct="1"/>
            <a:r>
              <a:rPr lang="en-US" altLang="en-US" dirty="0">
                <a:latin typeface="Arial" charset="0"/>
                <a:ea typeface="Arial" charset="0"/>
                <a:cs typeface="Arial" charset="0"/>
              </a:rPr>
              <a:t>Setting Up a Filter </a:t>
            </a:r>
            <a:r>
              <a:rPr lang="en-US" altLang="en-US" sz="1800" dirty="0">
                <a:latin typeface="Arial" charset="0"/>
                <a:ea typeface="Arial" charset="0"/>
                <a:cs typeface="Arial" charset="0"/>
              </a:rPr>
              <a:t>(2 of 2)</a:t>
            </a:r>
            <a:endParaRPr lang="en-US" altLang="en-US" dirty="0">
              <a:latin typeface="Arial" charset="0"/>
              <a:ea typeface="Arial" charset="0"/>
              <a:cs typeface="Arial" charset="0"/>
            </a:endParaRPr>
          </a:p>
        </p:txBody>
      </p:sp>
      <p:sp>
        <p:nvSpPr>
          <p:cNvPr id="79875" name="Rectangle 3"/>
          <p:cNvSpPr>
            <a:spLocks noGrp="1" noChangeArrowheads="1"/>
          </p:cNvSpPr>
          <p:nvPr>
            <p:ph type="body" idx="4294967295"/>
          </p:nvPr>
        </p:nvSpPr>
        <p:spPr>
          <a:xfrm>
            <a:off x="0" y="1600200"/>
            <a:ext cx="8229600" cy="4114800"/>
          </a:xfrm>
        </p:spPr>
        <p:txBody>
          <a:bodyPr/>
          <a:lstStyle/>
          <a:p>
            <a:pPr eaLnBrk="1" hangingPunct="1">
              <a:lnSpc>
                <a:spcPct val="90000"/>
              </a:lnSpc>
            </a:pPr>
            <a:r>
              <a:rPr lang="en-US" altLang="en-US" dirty="0">
                <a:latin typeface="Arial" charset="0"/>
                <a:ea typeface="Arial" charset="0"/>
                <a:cs typeface="Arial" charset="0"/>
              </a:rPr>
              <a:t>Inside the dialog box, enter a name for the filter and a Log tag for it.</a:t>
            </a:r>
          </a:p>
          <a:p>
            <a:pPr eaLnBrk="1" hangingPunct="1">
              <a:lnSpc>
                <a:spcPct val="90000"/>
              </a:lnSpc>
            </a:pPr>
            <a:r>
              <a:rPr lang="en-US" altLang="en-US" dirty="0">
                <a:latin typeface="Arial" charset="0"/>
                <a:ea typeface="Arial" charset="0"/>
                <a:cs typeface="Arial" charset="0"/>
              </a:rPr>
              <a:t>For example, the filter name can be </a:t>
            </a:r>
            <a:r>
              <a:rPr lang="en-US" altLang="en-US" dirty="0" err="1">
                <a:latin typeface="Arial" charset="0"/>
                <a:ea typeface="Arial" charset="0"/>
                <a:cs typeface="Arial" charset="0"/>
              </a:rPr>
              <a:t>MainActivity_jbl</a:t>
            </a:r>
            <a:r>
              <a:rPr lang="en-US" altLang="en-US" dirty="0">
                <a:latin typeface="Arial" charset="0"/>
                <a:ea typeface="Arial" charset="0"/>
                <a:cs typeface="Arial" charset="0"/>
              </a:rPr>
              <a:t>, and the tag name can be </a:t>
            </a:r>
            <a:r>
              <a:rPr lang="en-US" altLang="en-US" dirty="0" err="1">
                <a:latin typeface="Arial" charset="0"/>
                <a:ea typeface="Arial" charset="0"/>
                <a:cs typeface="Arial" charset="0"/>
              </a:rPr>
              <a:t>MainActivity</a:t>
            </a:r>
            <a:r>
              <a:rPr lang="en-US" altLang="en-US" dirty="0">
                <a:latin typeface="Arial" charset="0"/>
                <a:ea typeface="Arial" charset="0"/>
                <a:cs typeface="Arial" charset="0"/>
              </a:rPr>
              <a:t>.</a:t>
            </a:r>
          </a:p>
        </p:txBody>
      </p:sp>
      <p:pic>
        <p:nvPicPr>
          <p:cNvPr id="15363" name="Picture 3" descr="\\10.1.1.17\productions\ART\ART PROCESS\PPT Projects\Franceschi_PPT_163645\EPS files\Chapter 1\9781284093650_CH01_FIGF3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62425" y="3595991"/>
            <a:ext cx="4219575" cy="2652409"/>
          </a:xfrm>
          <a:prstGeom prst="rect">
            <a:avLst/>
          </a:prstGeom>
          <a:noFill/>
          <a:extLst>
            <a:ext uri="{909E8E84-426E-40DD-AFC4-6F175D3DCCD1}">
              <a14:hiddenFill xmlns:a14="http://schemas.microsoft.com/office/drawing/2010/main">
                <a:solidFill>
                  <a:srgbClr val="FFFFFF"/>
                </a:solidFill>
              </a14:hiddenFill>
            </a:ext>
          </a:extLst>
        </p:spPr>
      </p:pic>
    </p:spTree>
  </p:cSld>
  <p:clrMapOvr>
    <a:overrideClrMapping bg1="lt1" tx1="dk1" bg2="lt2" tx2="dk2" accent1="accent1" accent2="accent2" accent3="accent3" accent4="accent4" accent5="accent5" accent6="accent6" hlink="hlink" folHlink="folHlink"/>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0898" name="Rectangle 2"/>
          <p:cNvSpPr>
            <a:spLocks noGrp="1" noChangeArrowheads="1"/>
          </p:cNvSpPr>
          <p:nvPr>
            <p:ph type="title" idx="4294967295"/>
          </p:nvPr>
        </p:nvSpPr>
        <p:spPr>
          <a:xfrm>
            <a:off x="0" y="228600"/>
            <a:ext cx="8229600" cy="1143000"/>
          </a:xfrm>
        </p:spPr>
        <p:txBody>
          <a:bodyPr/>
          <a:lstStyle/>
          <a:p>
            <a:pPr eaLnBrk="1" hangingPunct="1"/>
            <a:r>
              <a:rPr lang="en-US" altLang="en-US" dirty="0">
                <a:latin typeface="Arial" charset="0"/>
                <a:ea typeface="Arial" charset="0"/>
                <a:cs typeface="Arial" charset="0"/>
              </a:rPr>
              <a:t>Using the Log Class </a:t>
            </a:r>
            <a:r>
              <a:rPr lang="en-US" altLang="en-US" sz="1800" dirty="0">
                <a:latin typeface="Arial" charset="0"/>
                <a:ea typeface="Arial" charset="0"/>
                <a:cs typeface="Arial" charset="0"/>
              </a:rPr>
              <a:t>(1 of 3)</a:t>
            </a:r>
            <a:endParaRPr lang="en-US" altLang="en-US" dirty="0">
              <a:latin typeface="Arial" charset="0"/>
              <a:ea typeface="Arial" charset="0"/>
              <a:cs typeface="Arial" charset="0"/>
            </a:endParaRPr>
          </a:p>
        </p:txBody>
      </p:sp>
      <p:sp>
        <p:nvSpPr>
          <p:cNvPr id="80899" name="Rectangle 3"/>
          <p:cNvSpPr>
            <a:spLocks noGrp="1" noChangeArrowheads="1"/>
          </p:cNvSpPr>
          <p:nvPr>
            <p:ph type="body" idx="4294967295"/>
          </p:nvPr>
        </p:nvSpPr>
        <p:spPr>
          <a:xfrm>
            <a:off x="0" y="1600200"/>
            <a:ext cx="8229600" cy="4114800"/>
          </a:xfrm>
        </p:spPr>
        <p:txBody>
          <a:bodyPr/>
          <a:lstStyle/>
          <a:p>
            <a:pPr eaLnBrk="1" hangingPunct="1"/>
            <a:r>
              <a:rPr lang="en-US" altLang="en-US">
                <a:latin typeface="Arial" charset="0"/>
                <a:ea typeface="Arial" charset="0"/>
                <a:cs typeface="Arial" charset="0"/>
              </a:rPr>
              <a:t>Now that a filter has been created along with its tag, we can output messages to Logcat like this:</a:t>
            </a:r>
          </a:p>
          <a:p>
            <a:pPr eaLnBrk="1" hangingPunct="1">
              <a:buFontTx/>
              <a:buNone/>
            </a:pPr>
            <a:r>
              <a:rPr lang="en-US" altLang="en-US">
                <a:latin typeface="Arial" charset="0"/>
                <a:ea typeface="Arial" charset="0"/>
                <a:cs typeface="Arial" charset="0"/>
              </a:rPr>
              <a:t>Log.w( “MainActivity”, “Inside onCreate” );</a:t>
            </a:r>
          </a:p>
          <a:p>
            <a:pPr eaLnBrk="1" hangingPunct="1"/>
            <a:r>
              <a:rPr lang="en-US" altLang="en-US">
                <a:latin typeface="Arial" charset="0"/>
                <a:ea typeface="Arial" charset="0"/>
                <a:cs typeface="Arial" charset="0"/>
              </a:rPr>
              <a:t>The tag name is MainActivity.</a:t>
            </a:r>
          </a:p>
          <a:p>
            <a:pPr eaLnBrk="1" hangingPunct="1"/>
            <a:r>
              <a:rPr lang="en-US" altLang="en-US">
                <a:latin typeface="Arial" charset="0"/>
                <a:ea typeface="Arial" charset="0"/>
                <a:cs typeface="Arial" charset="0"/>
              </a:rPr>
              <a:t>The output is Inside onCreate.</a:t>
            </a:r>
          </a:p>
        </p:txBody>
      </p:sp>
    </p:spTree>
  </p:cSld>
  <p:clrMapOvr>
    <a:overrideClrMapping bg1="lt1" tx1="dk1" bg2="lt2" tx2="dk2" accent1="accent1" accent2="accent2" accent3="accent3" accent4="accent4" accent5="accent5" accent6="accent6" hlink="hlink" folHlink="folHlink"/>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22" name="Rectangle 2"/>
          <p:cNvSpPr>
            <a:spLocks noGrp="1" noChangeArrowheads="1"/>
          </p:cNvSpPr>
          <p:nvPr>
            <p:ph type="title" idx="4294967295"/>
          </p:nvPr>
        </p:nvSpPr>
        <p:spPr>
          <a:xfrm>
            <a:off x="0" y="228600"/>
            <a:ext cx="8229600" cy="1143000"/>
          </a:xfrm>
        </p:spPr>
        <p:txBody>
          <a:bodyPr/>
          <a:lstStyle/>
          <a:p>
            <a:pPr eaLnBrk="1" hangingPunct="1"/>
            <a:r>
              <a:rPr lang="en-US" altLang="en-US" dirty="0">
                <a:latin typeface="Arial" charset="0"/>
                <a:ea typeface="Arial" charset="0"/>
                <a:cs typeface="Arial" charset="0"/>
              </a:rPr>
              <a:t>Using the Log Class </a:t>
            </a:r>
            <a:r>
              <a:rPr lang="en-US" altLang="en-US" sz="1800" dirty="0">
                <a:latin typeface="Arial" charset="0"/>
                <a:ea typeface="Arial" charset="0"/>
                <a:cs typeface="Arial" charset="0"/>
              </a:rPr>
              <a:t>(2 of 3)</a:t>
            </a:r>
            <a:endParaRPr lang="en-US" altLang="en-US" dirty="0">
              <a:latin typeface="Arial" charset="0"/>
              <a:ea typeface="Arial" charset="0"/>
              <a:cs typeface="Arial" charset="0"/>
            </a:endParaRPr>
          </a:p>
        </p:txBody>
      </p:sp>
      <p:sp>
        <p:nvSpPr>
          <p:cNvPr id="81923" name="Rectangle 3"/>
          <p:cNvSpPr>
            <a:spLocks noGrp="1" noChangeArrowheads="1"/>
          </p:cNvSpPr>
          <p:nvPr>
            <p:ph type="body" idx="4294967295"/>
          </p:nvPr>
        </p:nvSpPr>
        <p:spPr>
          <a:xfrm>
            <a:off x="0" y="1600200"/>
            <a:ext cx="8229600" cy="4114800"/>
          </a:xfrm>
        </p:spPr>
        <p:txBody>
          <a:bodyPr/>
          <a:lstStyle/>
          <a:p>
            <a:pPr eaLnBrk="1" hangingPunct="1"/>
            <a:r>
              <a:rPr lang="en-US" altLang="en-US">
                <a:latin typeface="Arial" charset="0"/>
                <a:ea typeface="Arial" charset="0"/>
                <a:cs typeface="Arial" charset="0"/>
              </a:rPr>
              <a:t>Example 1.9 shows how we can use logging statements at various places in MainActivity.java.</a:t>
            </a:r>
          </a:p>
          <a:p>
            <a:pPr eaLnBrk="1" hangingPunct="1"/>
            <a:r>
              <a:rPr lang="en-US" altLang="en-US">
                <a:latin typeface="Arial" charset="0"/>
                <a:ea typeface="Arial" charset="0"/>
                <a:cs typeface="Arial" charset="0"/>
              </a:rPr>
              <a:t>It shows that we execute inside the onCreate method of the Activity class as well the value of the activity_main resource id.</a:t>
            </a:r>
          </a:p>
        </p:txBody>
      </p:sp>
    </p:spTree>
  </p:cSld>
  <p:clrMapOvr>
    <a:overrideClrMapping bg1="lt1" tx1="dk1" bg2="lt2" tx2="dk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218" name="Rectangle 2"/>
          <p:cNvSpPr>
            <a:spLocks noGrp="1" noChangeArrowheads="1"/>
          </p:cNvSpPr>
          <p:nvPr>
            <p:ph type="title" idx="4294967295"/>
          </p:nvPr>
        </p:nvSpPr>
        <p:spPr>
          <a:xfrm>
            <a:off x="0" y="228600"/>
            <a:ext cx="7772400" cy="1143000"/>
          </a:xfrm>
        </p:spPr>
        <p:txBody>
          <a:bodyPr/>
          <a:lstStyle/>
          <a:p>
            <a:pPr eaLnBrk="1" hangingPunct="1"/>
            <a:r>
              <a:rPr lang="en-US" altLang="en-US" dirty="0">
                <a:latin typeface="Arial" charset="0"/>
                <a:ea typeface="Arial" charset="0"/>
                <a:cs typeface="Arial" charset="0"/>
              </a:rPr>
              <a:t>Hello Android </a:t>
            </a:r>
            <a:r>
              <a:rPr lang="en-US" altLang="en-US" sz="1800" dirty="0">
                <a:latin typeface="Arial" charset="0"/>
                <a:ea typeface="Arial" charset="0"/>
                <a:cs typeface="Arial" charset="0"/>
              </a:rPr>
              <a:t>(1 of 2)</a:t>
            </a:r>
            <a:endParaRPr lang="en-US" altLang="en-US" dirty="0">
              <a:latin typeface="Arial" charset="0"/>
              <a:ea typeface="Arial" charset="0"/>
              <a:cs typeface="Arial" charset="0"/>
            </a:endParaRPr>
          </a:p>
        </p:txBody>
      </p:sp>
      <p:sp>
        <p:nvSpPr>
          <p:cNvPr id="9219" name="Rectangle 3"/>
          <p:cNvSpPr>
            <a:spLocks noGrp="1" noChangeArrowheads="1"/>
          </p:cNvSpPr>
          <p:nvPr>
            <p:ph type="body" idx="4294967295"/>
          </p:nvPr>
        </p:nvSpPr>
        <p:spPr>
          <a:xfrm>
            <a:off x="0" y="1371600"/>
            <a:ext cx="8229600" cy="4724400"/>
          </a:xfrm>
        </p:spPr>
        <p:txBody>
          <a:bodyPr/>
          <a:lstStyle/>
          <a:p>
            <a:pPr eaLnBrk="1" hangingPunct="1"/>
            <a:r>
              <a:rPr lang="en-US" altLang="en-US" dirty="0">
                <a:latin typeface="Arial" charset="0"/>
                <a:ea typeface="Arial" charset="0"/>
                <a:cs typeface="Arial" charset="0"/>
              </a:rPr>
              <a:t>Open Android Studio.</a:t>
            </a:r>
          </a:p>
          <a:p>
            <a:pPr eaLnBrk="1" hangingPunct="1"/>
            <a:r>
              <a:rPr lang="en-US" altLang="en-US" dirty="0">
                <a:latin typeface="Arial" charset="0"/>
                <a:ea typeface="Arial" charset="0"/>
                <a:cs typeface="Arial" charset="0"/>
              </a:rPr>
              <a:t>Choose Start a new Android Studio project.</a:t>
            </a:r>
          </a:p>
          <a:p>
            <a:pPr marL="0" indent="0" eaLnBrk="1" hangingPunct="1">
              <a:buNone/>
            </a:pPr>
            <a:r>
              <a:rPr lang="en-US" altLang="en-US" dirty="0">
                <a:latin typeface="Arial" charset="0"/>
                <a:ea typeface="Arial" charset="0"/>
                <a:cs typeface="Arial" charset="0"/>
              </a:rPr>
              <a:t>OR</a:t>
            </a:r>
          </a:p>
          <a:p>
            <a:pPr eaLnBrk="1" hangingPunct="1"/>
            <a:r>
              <a:rPr lang="en-US" altLang="en-US" dirty="0">
                <a:latin typeface="Arial" charset="0"/>
                <a:ea typeface="Arial" charset="0"/>
                <a:cs typeface="Arial" charset="0"/>
              </a:rPr>
              <a:t>Inside Android Studio, File, New Project. </a:t>
            </a:r>
          </a:p>
          <a:p>
            <a:pPr eaLnBrk="1" hangingPunct="1"/>
            <a:r>
              <a:rPr lang="en-US" altLang="en-US" dirty="0">
                <a:latin typeface="Arial" charset="0"/>
                <a:ea typeface="Arial" charset="0"/>
                <a:cs typeface="Arial" charset="0"/>
              </a:rPr>
              <a:t>In the dialog box, enter the project name and the package name.</a:t>
            </a:r>
          </a:p>
        </p:txBody>
      </p:sp>
    </p:spTree>
  </p:cSld>
  <p:clrMapOvr>
    <a:overrideClrMapping bg1="lt1" tx1="dk1" bg2="lt2" tx2="dk2" accent1="accent1" accent2="accent2" accent3="accent3" accent4="accent4" accent5="accent5" accent6="accent6" hlink="hlink" folHlink="folHlink"/>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2946" name="Rectangle 2"/>
          <p:cNvSpPr>
            <a:spLocks noGrp="1" noChangeArrowheads="1"/>
          </p:cNvSpPr>
          <p:nvPr>
            <p:ph type="title" idx="4294967295"/>
          </p:nvPr>
        </p:nvSpPr>
        <p:spPr>
          <a:xfrm>
            <a:off x="0" y="228600"/>
            <a:ext cx="8229600" cy="1143000"/>
          </a:xfrm>
        </p:spPr>
        <p:txBody>
          <a:bodyPr/>
          <a:lstStyle/>
          <a:p>
            <a:pPr eaLnBrk="1" hangingPunct="1"/>
            <a:r>
              <a:rPr lang="en-US" altLang="en-US" dirty="0">
                <a:latin typeface="Arial" charset="0"/>
                <a:ea typeface="Arial" charset="0"/>
                <a:cs typeface="Arial" charset="0"/>
              </a:rPr>
              <a:t>Using the Log Class </a:t>
            </a:r>
            <a:r>
              <a:rPr lang="en-US" altLang="en-US" sz="1800" dirty="0">
                <a:latin typeface="Arial" charset="0"/>
                <a:ea typeface="Arial" charset="0"/>
                <a:cs typeface="Arial" charset="0"/>
              </a:rPr>
              <a:t>(3 of 3)</a:t>
            </a:r>
            <a:endParaRPr lang="en-US" altLang="en-US" dirty="0">
              <a:latin typeface="Arial" charset="0"/>
              <a:ea typeface="Arial" charset="0"/>
              <a:cs typeface="Arial" charset="0"/>
            </a:endParaRPr>
          </a:p>
        </p:txBody>
      </p:sp>
      <p:sp>
        <p:nvSpPr>
          <p:cNvPr id="82947" name="Rectangle 3"/>
          <p:cNvSpPr>
            <a:spLocks noGrp="1" noChangeArrowheads="1"/>
          </p:cNvSpPr>
          <p:nvPr>
            <p:ph type="body" idx="4294967295"/>
          </p:nvPr>
        </p:nvSpPr>
        <p:spPr>
          <a:xfrm>
            <a:off x="0" y="1600200"/>
            <a:ext cx="8229600" cy="4114800"/>
          </a:xfrm>
        </p:spPr>
        <p:txBody>
          <a:bodyPr/>
          <a:lstStyle/>
          <a:p>
            <a:pPr marL="0" indent="0" eaLnBrk="1" hangingPunct="1">
              <a:buFontTx/>
              <a:buNone/>
            </a:pPr>
            <a:r>
              <a:rPr lang="en-US" altLang="en-US" sz="2400">
                <a:latin typeface="Arial" charset="0"/>
                <a:ea typeface="Arial" charset="0"/>
                <a:cs typeface="Arial" charset="0"/>
              </a:rPr>
              <a:t>…</a:t>
            </a:r>
          </a:p>
          <a:p>
            <a:pPr marL="0" indent="0" eaLnBrk="1" hangingPunct="1">
              <a:buFontTx/>
              <a:buNone/>
            </a:pPr>
            <a:r>
              <a:rPr lang="en-US" altLang="en-US" sz="2400">
                <a:latin typeface="Arial" charset="0"/>
                <a:ea typeface="Arial" charset="0"/>
                <a:cs typeface="Arial" charset="0"/>
              </a:rPr>
              <a:t>public static String MA = "MainActivity";</a:t>
            </a:r>
            <a:br>
              <a:rPr lang="en-US" altLang="en-US" sz="2400">
                <a:latin typeface="Arial" charset="0"/>
                <a:ea typeface="Arial" charset="0"/>
                <a:cs typeface="Arial" charset="0"/>
              </a:rPr>
            </a:br>
            <a:r>
              <a:rPr lang="en-US" altLang="en-US" sz="2400">
                <a:latin typeface="Arial" charset="0"/>
                <a:ea typeface="Arial" charset="0"/>
                <a:cs typeface="Arial" charset="0"/>
              </a:rPr>
              <a:t>…</a:t>
            </a:r>
          </a:p>
          <a:p>
            <a:pPr marL="0" indent="0" eaLnBrk="1" hangingPunct="1">
              <a:buFontTx/>
              <a:buNone/>
            </a:pPr>
            <a:r>
              <a:rPr lang="en-US" altLang="en-US" sz="2400">
                <a:latin typeface="Arial" charset="0"/>
                <a:ea typeface="Arial" charset="0"/>
                <a:cs typeface="Arial" charset="0"/>
              </a:rPr>
              <a:t>setContentView( R.layout.activity_main );</a:t>
            </a:r>
            <a:br>
              <a:rPr lang="en-US" altLang="en-US" sz="2400">
                <a:latin typeface="Arial" charset="0"/>
                <a:ea typeface="Arial" charset="0"/>
                <a:cs typeface="Arial" charset="0"/>
              </a:rPr>
            </a:br>
            <a:r>
              <a:rPr lang="en-US" altLang="en-US" sz="2400">
                <a:latin typeface="Arial" charset="0"/>
                <a:ea typeface="Arial" charset="0"/>
                <a:cs typeface="Arial" charset="0"/>
              </a:rPr>
              <a:t>Log.w( MA, "View resource: " + R.layout.activity_main );</a:t>
            </a:r>
            <a:br>
              <a:rPr lang="en-US" altLang="en-US" sz="2400">
                <a:latin typeface="Arial" charset="0"/>
                <a:ea typeface="Arial" charset="0"/>
                <a:cs typeface="Arial" charset="0"/>
              </a:rPr>
            </a:br>
            <a:r>
              <a:rPr lang="en-US" altLang="en-US" sz="2400">
                <a:latin typeface="Arial" charset="0"/>
                <a:ea typeface="Arial" charset="0"/>
                <a:cs typeface="Arial" charset="0"/>
              </a:rPr>
              <a:t>…</a:t>
            </a:r>
            <a:br>
              <a:rPr lang="en-US" altLang="en-US" sz="2400">
                <a:latin typeface="Arial" charset="0"/>
                <a:ea typeface="Arial" charset="0"/>
                <a:cs typeface="Arial" charset="0"/>
              </a:rPr>
            </a:br>
            <a:endParaRPr lang="en-US" altLang="en-US" sz="2400">
              <a:latin typeface="Arial" charset="0"/>
              <a:ea typeface="Arial" charset="0"/>
              <a:cs typeface="Arial" charset="0"/>
            </a:endParaRPr>
          </a:p>
        </p:txBody>
      </p:sp>
    </p:spTree>
  </p:cSld>
  <p:clrMapOvr>
    <a:overrideClrMapping bg1="lt1" tx1="dk1" bg2="lt2" tx2="dk2" accent1="accent1" accent2="accent2" accent3="accent3" accent4="accent4" accent5="accent5" accent6="accent6" hlink="hlink" folHlink="folHlink"/>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3970" name="Rectangle 2"/>
          <p:cNvSpPr>
            <a:spLocks noGrp="1" noChangeArrowheads="1"/>
          </p:cNvSpPr>
          <p:nvPr>
            <p:ph type="title" idx="4294967295"/>
          </p:nvPr>
        </p:nvSpPr>
        <p:spPr>
          <a:xfrm>
            <a:off x="0" y="228600"/>
            <a:ext cx="8229600" cy="1143000"/>
          </a:xfrm>
        </p:spPr>
        <p:txBody>
          <a:bodyPr/>
          <a:lstStyle/>
          <a:p>
            <a:pPr eaLnBrk="1" hangingPunct="1"/>
            <a:r>
              <a:rPr lang="en-US" altLang="en-US" dirty="0">
                <a:latin typeface="Arial" charset="0"/>
                <a:ea typeface="Arial" charset="0"/>
                <a:cs typeface="Arial" charset="0"/>
              </a:rPr>
              <a:t>Logcat Output</a:t>
            </a:r>
          </a:p>
        </p:txBody>
      </p:sp>
      <p:pic>
        <p:nvPicPr>
          <p:cNvPr id="16386" name="Picture 2" descr="\\10.1.1.17\productions\ART\ART PROCESS\PPT Projects\Franceschi_PPT_163645\EPS files\Chapter 1\9781284093650_CH01_FIGF29.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1" y="3127943"/>
            <a:ext cx="8859568" cy="986858"/>
          </a:xfrm>
          <a:prstGeom prst="rect">
            <a:avLst/>
          </a:prstGeom>
          <a:noFill/>
          <a:extLst>
            <a:ext uri="{909E8E84-426E-40DD-AFC4-6F175D3DCCD1}">
              <a14:hiddenFill xmlns:a14="http://schemas.microsoft.com/office/drawing/2010/main">
                <a:solidFill>
                  <a:srgbClr val="FFFFFF"/>
                </a:solidFill>
              </a14:hiddenFill>
            </a:ext>
          </a:extLst>
        </p:spPr>
      </p:pic>
    </p:spTree>
  </p:cSld>
  <p:clrMapOvr>
    <a:overrideClrMapping bg1="lt1" tx1="dk1" bg2="lt2" tx2="dk2" accent1="accent1" accent2="accent2" accent3="accent3" accent4="accent4" accent5="accent5" accent6="accent6" hlink="hlink" folHlink="folHlink"/>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994" name="Rectangle 2"/>
          <p:cNvSpPr>
            <a:spLocks noGrp="1" noChangeArrowheads="1"/>
          </p:cNvSpPr>
          <p:nvPr>
            <p:ph type="title" idx="4294967295"/>
          </p:nvPr>
        </p:nvSpPr>
        <p:spPr>
          <a:xfrm>
            <a:off x="0" y="228600"/>
            <a:ext cx="8229600" cy="1143000"/>
          </a:xfrm>
        </p:spPr>
        <p:txBody>
          <a:bodyPr/>
          <a:lstStyle/>
          <a:p>
            <a:pPr eaLnBrk="1" hangingPunct="1"/>
            <a:r>
              <a:rPr lang="en-US" altLang="en-US" dirty="0">
                <a:latin typeface="Arial" charset="0"/>
                <a:ea typeface="Arial" charset="0"/>
                <a:cs typeface="Arial" charset="0"/>
              </a:rPr>
              <a:t>Using the Debugger </a:t>
            </a:r>
            <a:r>
              <a:rPr lang="en-US" altLang="en-US" sz="1800" dirty="0">
                <a:latin typeface="Arial" charset="0"/>
                <a:ea typeface="Arial" charset="0"/>
                <a:cs typeface="Arial" charset="0"/>
              </a:rPr>
              <a:t>(1 of 6)</a:t>
            </a:r>
            <a:endParaRPr lang="en-US" altLang="en-US" dirty="0">
              <a:latin typeface="Arial" charset="0"/>
              <a:ea typeface="Arial" charset="0"/>
              <a:cs typeface="Arial" charset="0"/>
            </a:endParaRPr>
          </a:p>
        </p:txBody>
      </p:sp>
      <p:sp>
        <p:nvSpPr>
          <p:cNvPr id="84995" name="Rectangle 3"/>
          <p:cNvSpPr>
            <a:spLocks noGrp="1" noChangeArrowheads="1"/>
          </p:cNvSpPr>
          <p:nvPr>
            <p:ph type="body" idx="4294967295"/>
          </p:nvPr>
        </p:nvSpPr>
        <p:spPr>
          <a:xfrm>
            <a:off x="0" y="1600200"/>
            <a:ext cx="8229600" cy="4114800"/>
          </a:xfrm>
        </p:spPr>
        <p:txBody>
          <a:bodyPr/>
          <a:lstStyle/>
          <a:p>
            <a:pPr eaLnBrk="1" hangingPunct="1"/>
            <a:r>
              <a:rPr lang="en-US" altLang="en-US">
                <a:latin typeface="Arial" charset="0"/>
                <a:ea typeface="Arial" charset="0"/>
                <a:cs typeface="Arial" charset="0"/>
              </a:rPr>
              <a:t>Android Studio includes a debugger.</a:t>
            </a:r>
          </a:p>
          <a:p>
            <a:pPr eaLnBrk="1" hangingPunct="1"/>
            <a:r>
              <a:rPr lang="en-US" altLang="en-US">
                <a:latin typeface="Arial" charset="0"/>
                <a:ea typeface="Arial" charset="0"/>
                <a:cs typeface="Arial" charset="0"/>
              </a:rPr>
              <a:t>We can set up breakpoints, check the values of variables or expressions, step over code line by line, check object memory allocation, …</a:t>
            </a:r>
          </a:p>
        </p:txBody>
      </p:sp>
    </p:spTree>
  </p:cSld>
  <p:clrMapOvr>
    <a:overrideClrMapping bg1="lt1" tx1="dk1" bg2="lt2" tx2="dk2" accent1="accent1" accent2="accent2" accent3="accent3" accent4="accent4" accent5="accent5" accent6="accent6" hlink="hlink" folHlink="folHlink"/>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6018" name="Rectangle 2"/>
          <p:cNvSpPr>
            <a:spLocks noGrp="1" noChangeArrowheads="1"/>
          </p:cNvSpPr>
          <p:nvPr>
            <p:ph type="title" idx="4294967295"/>
          </p:nvPr>
        </p:nvSpPr>
        <p:spPr>
          <a:xfrm>
            <a:off x="0" y="228600"/>
            <a:ext cx="8229600" cy="1143000"/>
          </a:xfrm>
        </p:spPr>
        <p:txBody>
          <a:bodyPr/>
          <a:lstStyle/>
          <a:p>
            <a:pPr eaLnBrk="1" hangingPunct="1"/>
            <a:r>
              <a:rPr lang="en-US" altLang="en-US" dirty="0">
                <a:latin typeface="Arial" charset="0"/>
                <a:ea typeface="Arial" charset="0"/>
                <a:cs typeface="Arial" charset="0"/>
              </a:rPr>
              <a:t>Using the Debugger </a:t>
            </a:r>
            <a:r>
              <a:rPr lang="en-US" altLang="en-US" sz="1800" dirty="0">
                <a:latin typeface="Arial" charset="0"/>
                <a:ea typeface="Arial" charset="0"/>
                <a:cs typeface="Arial" charset="0"/>
              </a:rPr>
              <a:t>(2 of 6)</a:t>
            </a:r>
            <a:endParaRPr lang="en-US" altLang="en-US" dirty="0">
              <a:latin typeface="Arial" charset="0"/>
              <a:ea typeface="Arial" charset="0"/>
              <a:cs typeface="Arial" charset="0"/>
            </a:endParaRPr>
          </a:p>
        </p:txBody>
      </p:sp>
      <p:sp>
        <p:nvSpPr>
          <p:cNvPr id="86019" name="Rectangle 3"/>
          <p:cNvSpPr>
            <a:spLocks noGrp="1" noChangeArrowheads="1"/>
          </p:cNvSpPr>
          <p:nvPr>
            <p:ph type="body" idx="4294967295"/>
          </p:nvPr>
        </p:nvSpPr>
        <p:spPr>
          <a:xfrm>
            <a:off x="0" y="1600200"/>
            <a:ext cx="8229600" cy="4114800"/>
          </a:xfrm>
        </p:spPr>
        <p:txBody>
          <a:bodyPr/>
          <a:lstStyle/>
          <a:p>
            <a:pPr eaLnBrk="1" hangingPunct="1"/>
            <a:r>
              <a:rPr lang="en-US" altLang="en-US">
                <a:latin typeface="Arial" charset="0"/>
                <a:ea typeface="Arial" charset="0"/>
                <a:cs typeface="Arial" charset="0"/>
              </a:rPr>
              <a:t>To set up a breakpoint, we click on the left of a statement: an orange filled circle appears.</a:t>
            </a:r>
          </a:p>
        </p:txBody>
      </p:sp>
      <p:pic>
        <p:nvPicPr>
          <p:cNvPr id="17410" name="Picture 2" descr="\\10.1.1.17\productions\ART\ART PROCESS\PPT Projects\Franceschi_PPT_163645\EPS files\Chapter 1\9781284093650_CH01_FIGF34.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7883" y="3200400"/>
            <a:ext cx="8018917" cy="3083659"/>
          </a:xfrm>
          <a:prstGeom prst="rect">
            <a:avLst/>
          </a:prstGeom>
          <a:noFill/>
          <a:extLst>
            <a:ext uri="{909E8E84-426E-40DD-AFC4-6F175D3DCCD1}">
              <a14:hiddenFill xmlns:a14="http://schemas.microsoft.com/office/drawing/2010/main">
                <a:solidFill>
                  <a:srgbClr val="FFFFFF"/>
                </a:solidFill>
              </a14:hiddenFill>
            </a:ext>
          </a:extLst>
        </p:spPr>
      </p:pic>
    </p:spTree>
  </p:cSld>
  <p:clrMapOvr>
    <a:overrideClrMapping bg1="lt1" tx1="dk1" bg2="lt2" tx2="dk2" accent1="accent1" accent2="accent2" accent3="accent3" accent4="accent4" accent5="accent5" accent6="accent6" hlink="hlink" folHlink="folHlink"/>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7042" name="Rectangle 2"/>
          <p:cNvSpPr>
            <a:spLocks noGrp="1" noChangeArrowheads="1"/>
          </p:cNvSpPr>
          <p:nvPr>
            <p:ph type="title" idx="4294967295"/>
          </p:nvPr>
        </p:nvSpPr>
        <p:spPr>
          <a:xfrm>
            <a:off x="0" y="228600"/>
            <a:ext cx="8229600" cy="1143000"/>
          </a:xfrm>
        </p:spPr>
        <p:txBody>
          <a:bodyPr/>
          <a:lstStyle/>
          <a:p>
            <a:pPr eaLnBrk="1" hangingPunct="1"/>
            <a:r>
              <a:rPr lang="en-US" altLang="en-US" dirty="0">
                <a:latin typeface="Arial" charset="0"/>
                <a:ea typeface="Arial" charset="0"/>
                <a:cs typeface="Arial" charset="0"/>
              </a:rPr>
              <a:t>Using the Debugger </a:t>
            </a:r>
            <a:r>
              <a:rPr lang="en-US" altLang="en-US" sz="1800" dirty="0">
                <a:latin typeface="Arial" charset="0"/>
                <a:ea typeface="Arial" charset="0"/>
                <a:cs typeface="Arial" charset="0"/>
              </a:rPr>
              <a:t>(3 of 6)</a:t>
            </a:r>
          </a:p>
        </p:txBody>
      </p:sp>
      <p:sp>
        <p:nvSpPr>
          <p:cNvPr id="75779" name="Rectangle 3"/>
          <p:cNvSpPr>
            <a:spLocks noGrp="1" noChangeArrowheads="1"/>
          </p:cNvSpPr>
          <p:nvPr>
            <p:ph type="body" idx="4294967295"/>
          </p:nvPr>
        </p:nvSpPr>
        <p:spPr>
          <a:xfrm>
            <a:off x="0" y="1600200"/>
            <a:ext cx="8229600" cy="4114800"/>
          </a:xfrm>
        </p:spPr>
        <p:txBody>
          <a:bodyPr/>
          <a:lstStyle/>
          <a:p>
            <a:pPr eaLnBrk="1" hangingPunct="1">
              <a:defRPr/>
            </a:pPr>
            <a:r>
              <a:rPr lang="en-US" dirty="0">
                <a:latin typeface="Arial" charset="0"/>
                <a:ea typeface="Arial" charset="0"/>
                <a:cs typeface="Arial" charset="0"/>
              </a:rPr>
              <a:t>To run the app in debug mode, we click on the debug icon on the toolbar. </a:t>
            </a:r>
          </a:p>
          <a:p>
            <a:pPr eaLnBrk="1" hangingPunct="1">
              <a:defRPr/>
            </a:pPr>
            <a:r>
              <a:rPr lang="en-US" dirty="0">
                <a:latin typeface="Arial" charset="0"/>
                <a:ea typeface="Arial" charset="0"/>
                <a:cs typeface="Arial" charset="0"/>
              </a:rPr>
              <a:t>The app runs and stops at the first breakpoint. </a:t>
            </a:r>
          </a:p>
          <a:p>
            <a:pPr eaLnBrk="1" hangingPunct="1">
              <a:defRPr/>
            </a:pPr>
            <a:r>
              <a:rPr lang="en-US" dirty="0">
                <a:latin typeface="Arial" charset="0"/>
                <a:ea typeface="Arial" charset="0"/>
                <a:cs typeface="Arial" charset="0"/>
              </a:rPr>
              <a:t>The debugger tab is selected in the panel at the bottom of the screen and we can see some debugging information and tools. </a:t>
            </a:r>
            <a:endParaRPr lang="en-US" altLang="en-US" dirty="0">
              <a:latin typeface="Arial" charset="0"/>
              <a:ea typeface="Arial" charset="0"/>
              <a:cs typeface="Arial" charset="0"/>
            </a:endParaRPr>
          </a:p>
        </p:txBody>
      </p:sp>
    </p:spTree>
  </p:cSld>
  <p:clrMapOvr>
    <a:overrideClrMapping bg1="lt1" tx1="dk1" bg2="lt2" tx2="dk2" accent1="accent1" accent2="accent2" accent3="accent3" accent4="accent4" accent5="accent5" accent6="accent6" hlink="hlink" folHlink="folHlink"/>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8066" name="Rectangle 2"/>
          <p:cNvSpPr>
            <a:spLocks noGrp="1" noChangeArrowheads="1"/>
          </p:cNvSpPr>
          <p:nvPr>
            <p:ph type="title" idx="4294967295"/>
          </p:nvPr>
        </p:nvSpPr>
        <p:spPr>
          <a:xfrm>
            <a:off x="0" y="228600"/>
            <a:ext cx="8229600" cy="1143000"/>
          </a:xfrm>
        </p:spPr>
        <p:txBody>
          <a:bodyPr/>
          <a:lstStyle/>
          <a:p>
            <a:pPr eaLnBrk="1" hangingPunct="1"/>
            <a:r>
              <a:rPr lang="en-US" altLang="en-US" dirty="0">
                <a:latin typeface="Arial" charset="0"/>
                <a:ea typeface="Arial" charset="0"/>
                <a:cs typeface="Arial" charset="0"/>
              </a:rPr>
              <a:t>Using the Debugger </a:t>
            </a:r>
            <a:r>
              <a:rPr lang="en-US" altLang="en-US" sz="1800" dirty="0">
                <a:latin typeface="Arial" charset="0"/>
                <a:ea typeface="Arial" charset="0"/>
                <a:cs typeface="Arial" charset="0"/>
              </a:rPr>
              <a:t>(4 of 6)</a:t>
            </a:r>
            <a:endParaRPr lang="en-US" altLang="en-US" dirty="0">
              <a:latin typeface="Arial" charset="0"/>
              <a:ea typeface="Arial" charset="0"/>
              <a:cs typeface="Arial" charset="0"/>
            </a:endParaRPr>
          </a:p>
        </p:txBody>
      </p:sp>
      <p:sp>
        <p:nvSpPr>
          <p:cNvPr id="88067" name="Rectangle 3"/>
          <p:cNvSpPr>
            <a:spLocks noGrp="1" noChangeArrowheads="1"/>
          </p:cNvSpPr>
          <p:nvPr>
            <p:ph type="body" idx="4294967295"/>
          </p:nvPr>
        </p:nvSpPr>
        <p:spPr>
          <a:xfrm>
            <a:off x="0" y="1757363"/>
            <a:ext cx="8229600" cy="4114800"/>
          </a:xfrm>
        </p:spPr>
        <p:txBody>
          <a:bodyPr/>
          <a:lstStyle/>
          <a:p>
            <a:r>
              <a:rPr lang="en-US" altLang="en-US" dirty="0">
                <a:latin typeface="Arial" charset="0"/>
                <a:ea typeface="Arial" charset="0"/>
                <a:cs typeface="Arial" charset="0"/>
              </a:rPr>
              <a:t>Under Frames, we can see where in the code we are currently executing. </a:t>
            </a:r>
          </a:p>
          <a:p>
            <a:r>
              <a:rPr lang="en-US" altLang="en-US" dirty="0">
                <a:latin typeface="Arial" charset="0"/>
                <a:ea typeface="Arial" charset="0"/>
                <a:cs typeface="Arial" charset="0"/>
              </a:rPr>
              <a:t>To resume the app, we click on the green Resume icon at the top left of the panel.</a:t>
            </a:r>
          </a:p>
        </p:txBody>
      </p:sp>
      <p:pic>
        <p:nvPicPr>
          <p:cNvPr id="18434" name="Picture 2" descr="\\10.1.1.17\productions\ART\ART PROCESS\PPT Projects\Franceschi_PPT_163645\EPS files\Chapter 1\9781284093650_CH01_FIGF35.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47800" y="3995027"/>
            <a:ext cx="6324600" cy="2222584"/>
          </a:xfrm>
          <a:prstGeom prst="rect">
            <a:avLst/>
          </a:prstGeom>
          <a:noFill/>
          <a:extLst>
            <a:ext uri="{909E8E84-426E-40DD-AFC4-6F175D3DCCD1}">
              <a14:hiddenFill xmlns:a14="http://schemas.microsoft.com/office/drawing/2010/main">
                <a:solidFill>
                  <a:srgbClr val="FFFFFF"/>
                </a:solidFill>
              </a14:hiddenFill>
            </a:ext>
          </a:extLst>
        </p:spPr>
      </p:pic>
    </p:spTree>
  </p:cSld>
  <p:clrMapOvr>
    <a:overrideClrMapping bg1="lt1" tx1="dk1" bg2="lt2" tx2="dk2" accent1="accent1" accent2="accent2" accent3="accent3" accent4="accent4" accent5="accent5" accent6="accent6" hlink="hlink" folHlink="folHlink"/>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9090" name="Rectangle 2"/>
          <p:cNvSpPr>
            <a:spLocks noGrp="1" noChangeArrowheads="1"/>
          </p:cNvSpPr>
          <p:nvPr>
            <p:ph type="title" idx="4294967295"/>
          </p:nvPr>
        </p:nvSpPr>
        <p:spPr>
          <a:xfrm>
            <a:off x="0" y="228600"/>
            <a:ext cx="8229600" cy="1143000"/>
          </a:xfrm>
        </p:spPr>
        <p:txBody>
          <a:bodyPr/>
          <a:lstStyle/>
          <a:p>
            <a:pPr eaLnBrk="1" hangingPunct="1"/>
            <a:r>
              <a:rPr lang="en-US" altLang="en-US" dirty="0">
                <a:latin typeface="Arial" charset="0"/>
                <a:ea typeface="Arial" charset="0"/>
                <a:cs typeface="Arial" charset="0"/>
              </a:rPr>
              <a:t>Using the Debugger </a:t>
            </a:r>
            <a:r>
              <a:rPr lang="en-US" altLang="en-US" sz="1800" dirty="0">
                <a:latin typeface="Arial" charset="0"/>
                <a:ea typeface="Arial" charset="0"/>
                <a:cs typeface="Arial" charset="0"/>
              </a:rPr>
              <a:t>(5 of 6)</a:t>
            </a:r>
            <a:endParaRPr lang="en-US" altLang="en-US" dirty="0">
              <a:latin typeface="Arial" charset="0"/>
              <a:ea typeface="Arial" charset="0"/>
              <a:cs typeface="Arial" charset="0"/>
            </a:endParaRPr>
          </a:p>
        </p:txBody>
      </p:sp>
      <p:sp>
        <p:nvSpPr>
          <p:cNvPr id="89091" name="Rectangle 3"/>
          <p:cNvSpPr>
            <a:spLocks noGrp="1" noChangeArrowheads="1"/>
          </p:cNvSpPr>
          <p:nvPr>
            <p:ph type="body" idx="4294967295"/>
          </p:nvPr>
        </p:nvSpPr>
        <p:spPr>
          <a:xfrm>
            <a:off x="0" y="1600200"/>
            <a:ext cx="8229600" cy="4114800"/>
          </a:xfrm>
        </p:spPr>
        <p:txBody>
          <a:bodyPr/>
          <a:lstStyle/>
          <a:p>
            <a:r>
              <a:rPr lang="en-US" altLang="en-US">
                <a:latin typeface="Arial" charset="0"/>
                <a:ea typeface="Arial" charset="0"/>
                <a:cs typeface="Arial" charset="0"/>
              </a:rPr>
              <a:t>As we resume, stop at breakpoints, and resume the app a few times, the values of the various variables in our app are displayed under Variables. </a:t>
            </a:r>
          </a:p>
        </p:txBody>
      </p:sp>
      <p:pic>
        <p:nvPicPr>
          <p:cNvPr id="19458" name="Picture 2" descr="\\10.1.1.17\productions\ART\ART PROCESS\PPT Projects\Franceschi_PPT_163645\EPS files\Chapter 1\9781284093650_CH01_FIGF36.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3810000"/>
            <a:ext cx="8830977" cy="2403430"/>
          </a:xfrm>
          <a:prstGeom prst="rect">
            <a:avLst/>
          </a:prstGeom>
          <a:noFill/>
          <a:extLst>
            <a:ext uri="{909E8E84-426E-40DD-AFC4-6F175D3DCCD1}">
              <a14:hiddenFill xmlns:a14="http://schemas.microsoft.com/office/drawing/2010/main">
                <a:solidFill>
                  <a:srgbClr val="FFFFFF"/>
                </a:solidFill>
              </a14:hiddenFill>
            </a:ext>
          </a:extLst>
        </p:spPr>
      </p:pic>
    </p:spTree>
  </p:cSld>
  <p:clrMapOvr>
    <a:overrideClrMapping bg1="lt1" tx1="dk1" bg2="lt2" tx2="dk2" accent1="accent1" accent2="accent2" accent3="accent3" accent4="accent4" accent5="accent5" accent6="accent6" hlink="hlink" folHlink="folHlink"/>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0114" name="Rectangle 2"/>
          <p:cNvSpPr>
            <a:spLocks noGrp="1" noChangeArrowheads="1"/>
          </p:cNvSpPr>
          <p:nvPr>
            <p:ph type="title" idx="4294967295"/>
          </p:nvPr>
        </p:nvSpPr>
        <p:spPr>
          <a:xfrm>
            <a:off x="0" y="228600"/>
            <a:ext cx="8229600" cy="1143000"/>
          </a:xfrm>
        </p:spPr>
        <p:txBody>
          <a:bodyPr/>
          <a:lstStyle/>
          <a:p>
            <a:pPr eaLnBrk="1" hangingPunct="1"/>
            <a:r>
              <a:rPr lang="en-US" altLang="en-US" dirty="0">
                <a:latin typeface="Arial" charset="0"/>
                <a:ea typeface="Arial" charset="0"/>
                <a:cs typeface="Arial" charset="0"/>
              </a:rPr>
              <a:t>Using the Debugger </a:t>
            </a:r>
            <a:r>
              <a:rPr lang="en-US" altLang="en-US" sz="1800" dirty="0">
                <a:latin typeface="Arial" charset="0"/>
                <a:ea typeface="Arial" charset="0"/>
                <a:cs typeface="Arial" charset="0"/>
              </a:rPr>
              <a:t>(6 of 6)</a:t>
            </a:r>
            <a:endParaRPr lang="en-US" altLang="en-US" dirty="0">
              <a:latin typeface="Arial" charset="0"/>
              <a:ea typeface="Arial" charset="0"/>
              <a:cs typeface="Arial" charset="0"/>
            </a:endParaRPr>
          </a:p>
        </p:txBody>
      </p:sp>
      <p:sp>
        <p:nvSpPr>
          <p:cNvPr id="90115" name="Rectangle 3"/>
          <p:cNvSpPr>
            <a:spLocks noGrp="1" noChangeArrowheads="1"/>
          </p:cNvSpPr>
          <p:nvPr>
            <p:ph type="body" idx="4294967295"/>
          </p:nvPr>
        </p:nvSpPr>
        <p:spPr>
          <a:xfrm>
            <a:off x="0" y="1600200"/>
            <a:ext cx="8229600" cy="4114800"/>
          </a:xfrm>
        </p:spPr>
        <p:txBody>
          <a:bodyPr/>
          <a:lstStyle/>
          <a:p>
            <a:r>
              <a:rPr lang="en-US" altLang="en-US" dirty="0">
                <a:latin typeface="Arial" charset="0"/>
                <a:ea typeface="Arial" charset="0"/>
                <a:cs typeface="Arial" charset="0"/>
              </a:rPr>
              <a:t>Under Variables, we can check the values of the various variables, for example MA, which has value </a:t>
            </a:r>
            <a:r>
              <a:rPr lang="en-US" altLang="en-US" dirty="0" err="1">
                <a:latin typeface="Arial" charset="0"/>
                <a:ea typeface="Arial" charset="0"/>
                <a:cs typeface="Arial" charset="0"/>
              </a:rPr>
              <a:t>MainActivity</a:t>
            </a:r>
            <a:r>
              <a:rPr lang="en-US" altLang="en-US" dirty="0">
                <a:latin typeface="Arial" charset="0"/>
                <a:ea typeface="Arial" charset="0"/>
                <a:cs typeface="Arial" charset="0"/>
              </a:rPr>
              <a:t>. </a:t>
            </a:r>
          </a:p>
        </p:txBody>
      </p:sp>
      <p:pic>
        <p:nvPicPr>
          <p:cNvPr id="6" name="Picture 2" descr="\\10.1.1.17\productions\ART\ART PROCESS\PPT Projects\Franceschi_PPT_163645\EPS files\Chapter 1\9781284093650_CH01_FIGF36.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3581400"/>
            <a:ext cx="8830977" cy="2403430"/>
          </a:xfrm>
          <a:prstGeom prst="rect">
            <a:avLst/>
          </a:prstGeom>
          <a:noFill/>
          <a:extLst>
            <a:ext uri="{909E8E84-426E-40DD-AFC4-6F175D3DCCD1}">
              <a14:hiddenFill xmlns:a14="http://schemas.microsoft.com/office/drawing/2010/main">
                <a:solidFill>
                  <a:srgbClr val="FFFFFF"/>
                </a:solidFill>
              </a14:hiddenFill>
            </a:ext>
          </a:extLst>
        </p:spPr>
      </p:pic>
    </p:spTree>
  </p:cSld>
  <p:clrMapOvr>
    <a:overrideClrMapping bg1="lt1" tx1="dk1" bg2="lt2" tx2="dk2" accent1="accent1" accent2="accent2" accent3="accent3" accent4="accent4" accent5="accent5" accent6="accent6" hlink="hlink" folHlink="folHlink"/>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1138" name="Rectangle 2"/>
          <p:cNvSpPr>
            <a:spLocks noGrp="1" noChangeArrowheads="1"/>
          </p:cNvSpPr>
          <p:nvPr>
            <p:ph type="title" idx="4294967295"/>
          </p:nvPr>
        </p:nvSpPr>
        <p:spPr>
          <a:xfrm>
            <a:off x="0" y="228600"/>
            <a:ext cx="8229600" cy="1143000"/>
          </a:xfrm>
        </p:spPr>
        <p:txBody>
          <a:bodyPr/>
          <a:lstStyle/>
          <a:p>
            <a:pPr eaLnBrk="1" hangingPunct="1"/>
            <a:r>
              <a:rPr lang="en-US" altLang="en-US" dirty="0">
                <a:latin typeface="Arial" charset="0"/>
                <a:ea typeface="Arial" charset="0"/>
                <a:cs typeface="Arial" charset="0"/>
              </a:rPr>
              <a:t>Running on an Actual Device </a:t>
            </a:r>
            <a:r>
              <a:rPr lang="en-US" altLang="en-US" sz="1800" dirty="0">
                <a:latin typeface="Arial" charset="0"/>
                <a:ea typeface="Arial" charset="0"/>
                <a:cs typeface="Arial" charset="0"/>
              </a:rPr>
              <a:t>(1 of 5)</a:t>
            </a:r>
          </a:p>
        </p:txBody>
      </p:sp>
      <p:sp>
        <p:nvSpPr>
          <p:cNvPr id="91139" name="Rectangle 3"/>
          <p:cNvSpPr>
            <a:spLocks noGrp="1" noChangeArrowheads="1"/>
          </p:cNvSpPr>
          <p:nvPr>
            <p:ph type="body" idx="4294967295"/>
          </p:nvPr>
        </p:nvSpPr>
        <p:spPr>
          <a:xfrm>
            <a:off x="0" y="1600200"/>
            <a:ext cx="8229600" cy="4114800"/>
          </a:xfrm>
        </p:spPr>
        <p:txBody>
          <a:bodyPr/>
          <a:lstStyle/>
          <a:p>
            <a:pPr eaLnBrk="1" hangingPunct="1"/>
            <a:r>
              <a:rPr lang="en-US" altLang="en-US" dirty="0">
                <a:latin typeface="Arial" charset="0"/>
                <a:ea typeface="Arial" charset="0"/>
                <a:cs typeface="Arial" charset="0"/>
              </a:rPr>
              <a:t>To run on an actual device, we need to do two things:</a:t>
            </a:r>
          </a:p>
          <a:p>
            <a:pPr lvl="1" eaLnBrk="1" hangingPunct="1"/>
            <a:r>
              <a:rPr lang="en-US" altLang="en-US" dirty="0">
                <a:latin typeface="Arial" charset="0"/>
                <a:ea typeface="Arial" charset="0"/>
                <a:cs typeface="Arial" charset="0"/>
              </a:rPr>
              <a:t>Download a driver for the device.</a:t>
            </a:r>
          </a:p>
          <a:p>
            <a:pPr lvl="1" eaLnBrk="1" hangingPunct="1"/>
            <a:r>
              <a:rPr lang="en-US" altLang="en-US" dirty="0">
                <a:latin typeface="Arial" charset="0"/>
                <a:ea typeface="Arial" charset="0"/>
                <a:cs typeface="Arial" charset="0"/>
              </a:rPr>
              <a:t>Connect the Android device to the computer.</a:t>
            </a:r>
          </a:p>
        </p:txBody>
      </p:sp>
    </p:spTree>
  </p:cSld>
  <p:clrMapOvr>
    <a:overrideClrMapping bg1="lt1" tx1="dk1" bg2="lt2" tx2="dk2" accent1="accent1" accent2="accent2" accent3="accent3" accent4="accent4" accent5="accent5" accent6="accent6" hlink="hlink" folHlink="folHlink"/>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2162" name="Rectangle 2"/>
          <p:cNvSpPr>
            <a:spLocks noGrp="1" noChangeArrowheads="1"/>
          </p:cNvSpPr>
          <p:nvPr>
            <p:ph type="title" idx="4294967295"/>
          </p:nvPr>
        </p:nvSpPr>
        <p:spPr>
          <a:xfrm>
            <a:off x="0" y="228600"/>
            <a:ext cx="8229600" cy="1143000"/>
          </a:xfrm>
        </p:spPr>
        <p:txBody>
          <a:bodyPr/>
          <a:lstStyle/>
          <a:p>
            <a:pPr eaLnBrk="1" hangingPunct="1"/>
            <a:r>
              <a:rPr lang="en-US" altLang="en-US" dirty="0">
                <a:latin typeface="Arial" charset="0"/>
                <a:ea typeface="Arial" charset="0"/>
                <a:cs typeface="Arial" charset="0"/>
              </a:rPr>
              <a:t>Running on an Actual Device </a:t>
            </a:r>
            <a:r>
              <a:rPr lang="en-US" altLang="en-US" sz="1800" dirty="0">
                <a:latin typeface="Arial" charset="0"/>
                <a:ea typeface="Arial" charset="0"/>
                <a:cs typeface="Arial" charset="0"/>
              </a:rPr>
              <a:t>(2 of 5)</a:t>
            </a:r>
            <a:endParaRPr lang="en-US" altLang="en-US" dirty="0">
              <a:latin typeface="Arial" charset="0"/>
              <a:ea typeface="Arial" charset="0"/>
              <a:cs typeface="Arial" charset="0"/>
            </a:endParaRPr>
          </a:p>
        </p:txBody>
      </p:sp>
      <p:sp>
        <p:nvSpPr>
          <p:cNvPr id="92163" name="Rectangle 3"/>
          <p:cNvSpPr>
            <a:spLocks noGrp="1" noChangeArrowheads="1"/>
          </p:cNvSpPr>
          <p:nvPr>
            <p:ph type="body" idx="4294967295"/>
          </p:nvPr>
        </p:nvSpPr>
        <p:spPr>
          <a:xfrm>
            <a:off x="0" y="1600200"/>
            <a:ext cx="8229600" cy="4114800"/>
          </a:xfrm>
        </p:spPr>
        <p:txBody>
          <a:bodyPr/>
          <a:lstStyle/>
          <a:p>
            <a:pPr eaLnBrk="1" hangingPunct="1"/>
            <a:r>
              <a:rPr lang="en-US" altLang="en-US">
                <a:latin typeface="Arial" charset="0"/>
                <a:ea typeface="Arial" charset="0"/>
                <a:cs typeface="Arial" charset="0"/>
              </a:rPr>
              <a:t>Once the device is connected, its name should appear on the left upper corner of the lower pane.</a:t>
            </a:r>
          </a:p>
        </p:txBody>
      </p:sp>
      <p:pic>
        <p:nvPicPr>
          <p:cNvPr id="21506" name="Picture 2" descr="\\10.1.1.17\productions\ART\ART PROCESS\PPT Projects\Franceschi_PPT_163645\EPS files\Chapter 1\9781284093650_CH01_FIGF38.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859" y="3338454"/>
            <a:ext cx="8915399" cy="2528946"/>
          </a:xfrm>
          <a:prstGeom prst="rect">
            <a:avLst/>
          </a:prstGeom>
          <a:noFill/>
          <a:extLst>
            <a:ext uri="{909E8E84-426E-40DD-AFC4-6F175D3DCCD1}">
              <a14:hiddenFill xmlns:a14="http://schemas.microsoft.com/office/drawing/2010/main">
                <a:solidFill>
                  <a:srgbClr val="FFFFFF"/>
                </a:solidFill>
              </a14:hiddenFill>
            </a:ext>
          </a:extLst>
        </p:spPr>
      </p:pic>
    </p:spTree>
  </p:cSld>
  <p:clrMapOvr>
    <a:overrideClrMapping bg1="lt1" tx1="dk1" bg2="lt2" tx2="dk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42" name="Rectangle 2"/>
          <p:cNvSpPr>
            <a:spLocks noGrp="1" noChangeArrowheads="1"/>
          </p:cNvSpPr>
          <p:nvPr>
            <p:ph type="title" idx="4294967295"/>
          </p:nvPr>
        </p:nvSpPr>
        <p:spPr/>
        <p:txBody>
          <a:bodyPr/>
          <a:lstStyle/>
          <a:p>
            <a:pPr eaLnBrk="1" hangingPunct="1"/>
            <a:r>
              <a:rPr lang="en-US" altLang="en-US" dirty="0">
                <a:latin typeface="Arial" charset="0"/>
                <a:ea typeface="Arial" charset="0"/>
                <a:cs typeface="Arial" charset="0"/>
              </a:rPr>
              <a:t>Hello Android </a:t>
            </a:r>
            <a:r>
              <a:rPr lang="en-US" altLang="en-US" sz="1800" dirty="0">
                <a:latin typeface="Arial" charset="0"/>
                <a:ea typeface="Arial" charset="0"/>
                <a:cs typeface="Arial" charset="0"/>
              </a:rPr>
              <a:t>(2 of 2)</a:t>
            </a:r>
            <a:endParaRPr lang="en-US" altLang="en-US" dirty="0">
              <a:latin typeface="Arial" charset="0"/>
              <a:ea typeface="Arial" charset="0"/>
              <a:cs typeface="Arial" charset="0"/>
            </a:endParaRPr>
          </a:p>
        </p:txBody>
      </p:sp>
      <p:sp>
        <p:nvSpPr>
          <p:cNvPr id="10243" name="Rectangle 3"/>
          <p:cNvSpPr>
            <a:spLocks noGrp="1" noChangeArrowheads="1"/>
          </p:cNvSpPr>
          <p:nvPr>
            <p:ph type="body" idx="4294967295"/>
          </p:nvPr>
        </p:nvSpPr>
        <p:spPr/>
        <p:txBody>
          <a:bodyPr/>
          <a:lstStyle/>
          <a:p>
            <a:pPr eaLnBrk="1" hangingPunct="1"/>
            <a:r>
              <a:rPr lang="en-US" altLang="en-US" dirty="0">
                <a:latin typeface="Arial" charset="0"/>
                <a:ea typeface="Arial" charset="0"/>
                <a:cs typeface="Arial" charset="0"/>
              </a:rPr>
              <a:t>Click Next, then select the default choices in the following dialog boxes (choose Empty Activity when that dialog box shows up), then click on Finish.</a:t>
            </a:r>
          </a:p>
          <a:p>
            <a:pPr eaLnBrk="1" hangingPunct="1"/>
            <a:r>
              <a:rPr lang="en-US" altLang="en-US" dirty="0">
                <a:latin typeface="Arial" charset="0"/>
                <a:ea typeface="Arial" charset="0"/>
                <a:cs typeface="Arial" charset="0"/>
              </a:rPr>
              <a:t>A whole directory structure is created for the project.</a:t>
            </a: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3186" name="Rectangle 2"/>
          <p:cNvSpPr>
            <a:spLocks noGrp="1" noChangeArrowheads="1"/>
          </p:cNvSpPr>
          <p:nvPr>
            <p:ph type="title" idx="4294967295"/>
          </p:nvPr>
        </p:nvSpPr>
        <p:spPr>
          <a:xfrm>
            <a:off x="0" y="228600"/>
            <a:ext cx="8229600" cy="1143000"/>
          </a:xfrm>
        </p:spPr>
        <p:txBody>
          <a:bodyPr/>
          <a:lstStyle/>
          <a:p>
            <a:pPr eaLnBrk="1" hangingPunct="1"/>
            <a:r>
              <a:rPr lang="en-US" altLang="en-US" dirty="0">
                <a:latin typeface="Arial" charset="0"/>
                <a:ea typeface="Arial" charset="0"/>
                <a:cs typeface="Arial" charset="0"/>
              </a:rPr>
              <a:t>Running on an Actual Device </a:t>
            </a:r>
            <a:r>
              <a:rPr lang="en-US" altLang="en-US" sz="1800" dirty="0"/>
              <a:t>(3 of 5)</a:t>
            </a:r>
            <a:endParaRPr lang="en-US" altLang="en-US" dirty="0">
              <a:latin typeface="Arial" charset="0"/>
              <a:ea typeface="Arial" charset="0"/>
              <a:cs typeface="Arial" charset="0"/>
            </a:endParaRPr>
          </a:p>
        </p:txBody>
      </p:sp>
      <p:sp>
        <p:nvSpPr>
          <p:cNvPr id="76803" name="Rectangle 3"/>
          <p:cNvSpPr>
            <a:spLocks noGrp="1" noChangeArrowheads="1"/>
          </p:cNvSpPr>
          <p:nvPr>
            <p:ph type="body" idx="4294967295"/>
          </p:nvPr>
        </p:nvSpPr>
        <p:spPr>
          <a:xfrm>
            <a:off x="0" y="1600200"/>
            <a:ext cx="4259263" cy="4114800"/>
          </a:xfrm>
        </p:spPr>
        <p:txBody>
          <a:bodyPr/>
          <a:lstStyle/>
          <a:p>
            <a:pPr eaLnBrk="1" hangingPunct="1">
              <a:defRPr/>
            </a:pPr>
            <a:r>
              <a:rPr lang="en-US" altLang="en-US" dirty="0">
                <a:latin typeface="Arial" charset="0"/>
                <a:ea typeface="Arial" charset="0"/>
                <a:cs typeface="Arial" charset="0"/>
              </a:rPr>
              <a:t>When we run, it should appear under "Choose a running device".</a:t>
            </a:r>
          </a:p>
          <a:p>
            <a:pPr eaLnBrk="1" hangingPunct="1">
              <a:defRPr/>
            </a:pPr>
            <a:r>
              <a:rPr lang="en-US" altLang="en-US" dirty="0">
                <a:latin typeface="Arial" charset="0"/>
                <a:ea typeface="Arial" charset="0"/>
                <a:cs typeface="Arial" charset="0"/>
              </a:rPr>
              <a:t>Select "Choose a running device" and click on OK.</a:t>
            </a:r>
          </a:p>
        </p:txBody>
      </p:sp>
      <p:pic>
        <p:nvPicPr>
          <p:cNvPr id="22530" name="Picture 2" descr="\\10.1.1.17\productions\ART\ART PROCESS\PPT Projects\Franceschi_PPT_163645\EPS files\Chapter 1\9781284093650_CH01_FIGF39.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77619" y="1752600"/>
            <a:ext cx="4352081" cy="3581400"/>
          </a:xfrm>
          <a:prstGeom prst="rect">
            <a:avLst/>
          </a:prstGeom>
          <a:noFill/>
          <a:extLst>
            <a:ext uri="{909E8E84-426E-40DD-AFC4-6F175D3DCCD1}">
              <a14:hiddenFill xmlns:a14="http://schemas.microsoft.com/office/drawing/2010/main">
                <a:solidFill>
                  <a:srgbClr val="FFFFFF"/>
                </a:solidFill>
              </a14:hiddenFill>
            </a:ext>
          </a:extLst>
        </p:spPr>
      </p:pic>
    </p:spTree>
  </p:cSld>
  <p:clrMapOvr>
    <a:overrideClrMapping bg1="lt1" tx1="dk1" bg2="lt2" tx2="dk2" accent1="accent1" accent2="accent2" accent3="accent3" accent4="accent4" accent5="accent5" accent6="accent6" hlink="hlink" folHlink="folHlink"/>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4210" name="Rectangle 2"/>
          <p:cNvSpPr>
            <a:spLocks noGrp="1" noChangeArrowheads="1"/>
          </p:cNvSpPr>
          <p:nvPr>
            <p:ph type="title" idx="4294967295"/>
          </p:nvPr>
        </p:nvSpPr>
        <p:spPr>
          <a:xfrm>
            <a:off x="0" y="228600"/>
            <a:ext cx="8229600" cy="1143000"/>
          </a:xfrm>
        </p:spPr>
        <p:txBody>
          <a:bodyPr/>
          <a:lstStyle/>
          <a:p>
            <a:pPr eaLnBrk="1" hangingPunct="1"/>
            <a:r>
              <a:rPr lang="en-US" altLang="en-US" dirty="0">
                <a:latin typeface="Arial" charset="0"/>
                <a:ea typeface="Arial" charset="0"/>
                <a:cs typeface="Arial" charset="0"/>
              </a:rPr>
              <a:t>Running on an Actual Device </a:t>
            </a:r>
            <a:r>
              <a:rPr lang="en-US" altLang="en-US" sz="1800" dirty="0">
                <a:latin typeface="Arial" charset="0"/>
                <a:ea typeface="Arial" charset="0"/>
                <a:cs typeface="Arial" charset="0"/>
              </a:rPr>
              <a:t>(4 of 5)</a:t>
            </a:r>
            <a:endParaRPr lang="en-US" altLang="en-US" dirty="0">
              <a:latin typeface="Arial" charset="0"/>
              <a:ea typeface="Arial" charset="0"/>
              <a:cs typeface="Arial" charset="0"/>
            </a:endParaRPr>
          </a:p>
        </p:txBody>
      </p:sp>
      <p:sp>
        <p:nvSpPr>
          <p:cNvPr id="77827" name="Rectangle 3"/>
          <p:cNvSpPr>
            <a:spLocks noGrp="1" noChangeArrowheads="1"/>
          </p:cNvSpPr>
          <p:nvPr>
            <p:ph type="body" idx="4294967295"/>
          </p:nvPr>
        </p:nvSpPr>
        <p:spPr>
          <a:xfrm>
            <a:off x="0" y="1600200"/>
            <a:ext cx="4343400" cy="4114800"/>
          </a:xfrm>
        </p:spPr>
        <p:txBody>
          <a:bodyPr/>
          <a:lstStyle/>
          <a:p>
            <a:pPr eaLnBrk="1" hangingPunct="1">
              <a:defRPr/>
            </a:pPr>
            <a:r>
              <a:rPr lang="en-US" altLang="en-US" dirty="0">
                <a:latin typeface="Arial" charset="0"/>
                <a:ea typeface="Arial" charset="0"/>
                <a:cs typeface="Arial" charset="0"/>
              </a:rPr>
              <a:t>The app running inside a tablet</a:t>
            </a:r>
          </a:p>
        </p:txBody>
      </p:sp>
      <p:pic>
        <p:nvPicPr>
          <p:cNvPr id="23554" name="Picture 2" descr="\\10.1.1.17\productions\ART\ART PROCESS\PPT Projects\Franceschi_PPT_163645\EPS files\Chapter 1\9781284093650_CH01_FIGF40.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10200" y="1219200"/>
            <a:ext cx="2994100" cy="5112657"/>
          </a:xfrm>
          <a:prstGeom prst="rect">
            <a:avLst/>
          </a:prstGeom>
          <a:noFill/>
          <a:extLst>
            <a:ext uri="{909E8E84-426E-40DD-AFC4-6F175D3DCCD1}">
              <a14:hiddenFill xmlns:a14="http://schemas.microsoft.com/office/drawing/2010/main">
                <a:solidFill>
                  <a:srgbClr val="FFFFFF"/>
                </a:solidFill>
              </a14:hiddenFill>
            </a:ext>
          </a:extLst>
        </p:spPr>
      </p:pic>
    </p:spTree>
  </p:cSld>
  <p:clrMapOvr>
    <a:overrideClrMapping bg1="lt1" tx1="dk1" bg2="lt2" tx2="dk2" accent1="accent1" accent2="accent2" accent3="accent3" accent4="accent4" accent5="accent5" accent6="accent6" hlink="hlink" folHlink="folHlink"/>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5234" name="Rectangle 2"/>
          <p:cNvSpPr>
            <a:spLocks noGrp="1" noChangeArrowheads="1"/>
          </p:cNvSpPr>
          <p:nvPr>
            <p:ph type="title" idx="4294967295"/>
          </p:nvPr>
        </p:nvSpPr>
        <p:spPr>
          <a:xfrm>
            <a:off x="0" y="228600"/>
            <a:ext cx="8229600" cy="1143000"/>
          </a:xfrm>
        </p:spPr>
        <p:txBody>
          <a:bodyPr/>
          <a:lstStyle/>
          <a:p>
            <a:pPr eaLnBrk="1" hangingPunct="1"/>
            <a:r>
              <a:rPr lang="en-US" altLang="en-US" dirty="0">
                <a:latin typeface="Arial" charset="0"/>
                <a:ea typeface="Arial" charset="0"/>
                <a:cs typeface="Arial" charset="0"/>
              </a:rPr>
              <a:t>Running on an Actual Device </a:t>
            </a:r>
            <a:r>
              <a:rPr lang="en-US" altLang="en-US" sz="1800" dirty="0">
                <a:latin typeface="Arial" charset="0"/>
                <a:ea typeface="Arial" charset="0"/>
                <a:cs typeface="Arial" charset="0"/>
              </a:rPr>
              <a:t>(5 of 5)</a:t>
            </a:r>
            <a:endParaRPr lang="en-US" altLang="en-US" dirty="0">
              <a:latin typeface="Arial" charset="0"/>
              <a:ea typeface="Arial" charset="0"/>
              <a:cs typeface="Arial" charset="0"/>
            </a:endParaRPr>
          </a:p>
        </p:txBody>
      </p:sp>
      <p:sp>
        <p:nvSpPr>
          <p:cNvPr id="95235" name="Rectangle 3"/>
          <p:cNvSpPr>
            <a:spLocks noGrp="1" noChangeArrowheads="1"/>
          </p:cNvSpPr>
          <p:nvPr>
            <p:ph type="body" idx="4294967295"/>
          </p:nvPr>
        </p:nvSpPr>
        <p:spPr>
          <a:xfrm>
            <a:off x="0" y="1600200"/>
            <a:ext cx="8229600" cy="4114800"/>
          </a:xfrm>
        </p:spPr>
        <p:txBody>
          <a:bodyPr/>
          <a:lstStyle/>
          <a:p>
            <a:pPr eaLnBrk="1" hangingPunct="1"/>
            <a:r>
              <a:rPr lang="en-US" altLang="en-US">
                <a:latin typeface="Arial" charset="0"/>
                <a:ea typeface="Arial" charset="0"/>
                <a:cs typeface="Arial" charset="0"/>
              </a:rPr>
              <a:t>If the app is running on a device, we can still log output statements in Logcat.</a:t>
            </a:r>
          </a:p>
          <a:p>
            <a:pPr eaLnBrk="1" hangingPunct="1"/>
            <a:r>
              <a:rPr lang="en-US" altLang="en-US">
                <a:latin typeface="Arial" charset="0"/>
                <a:ea typeface="Arial" charset="0"/>
                <a:cs typeface="Arial" charset="0"/>
              </a:rPr>
              <a:t>This is much faster than starting the emulator.</a:t>
            </a:r>
          </a:p>
          <a:p>
            <a:pPr eaLnBrk="1" hangingPunct="1"/>
            <a:endParaRPr lang="en-US" altLang="en-US">
              <a:latin typeface="Arial" charset="0"/>
              <a:ea typeface="Arial" charset="0"/>
              <a:cs typeface="Arial" charset="0"/>
            </a:endParaRPr>
          </a:p>
        </p:txBody>
      </p:sp>
    </p:spTree>
  </p:cSld>
  <p:clrMapOvr>
    <a:overrideClrMapping bg1="lt1" tx1="dk1" bg2="lt2" tx2="dk2" accent1="accent1" accent2="accent2" accent3="accent3" accent4="accent4" accent5="accent5" accent6="accent6" hlink="hlink" folHlink="folHlink"/>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6258" name="Rectangle 2"/>
          <p:cNvSpPr>
            <a:spLocks noGrp="1" noChangeArrowheads="1"/>
          </p:cNvSpPr>
          <p:nvPr>
            <p:ph type="title" idx="4294967295"/>
          </p:nvPr>
        </p:nvSpPr>
        <p:spPr>
          <a:xfrm>
            <a:off x="0" y="228600"/>
            <a:ext cx="8229600" cy="1143000"/>
          </a:xfrm>
        </p:spPr>
        <p:txBody>
          <a:bodyPr/>
          <a:lstStyle/>
          <a:p>
            <a:pPr eaLnBrk="1" hangingPunct="1"/>
            <a:r>
              <a:rPr lang="en-US" altLang="en-US">
                <a:latin typeface="Arial" charset="0"/>
                <a:ea typeface="Arial" charset="0"/>
                <a:cs typeface="Arial" charset="0"/>
              </a:rPr>
              <a:t>The App Manifest</a:t>
            </a:r>
          </a:p>
        </p:txBody>
      </p:sp>
      <p:sp>
        <p:nvSpPr>
          <p:cNvPr id="96259" name="Rectangle 3"/>
          <p:cNvSpPr>
            <a:spLocks noGrp="1" noChangeArrowheads="1"/>
          </p:cNvSpPr>
          <p:nvPr>
            <p:ph type="body" idx="4294967295"/>
          </p:nvPr>
        </p:nvSpPr>
        <p:spPr>
          <a:xfrm>
            <a:off x="0" y="1600200"/>
            <a:ext cx="8229600" cy="4114800"/>
          </a:xfrm>
        </p:spPr>
        <p:txBody>
          <a:bodyPr/>
          <a:lstStyle/>
          <a:p>
            <a:pPr eaLnBrk="1" hangingPunct="1"/>
            <a:r>
              <a:rPr lang="en-US" altLang="en-US">
                <a:latin typeface="Arial" charset="0"/>
                <a:ea typeface="Arial" charset="0"/>
                <a:cs typeface="Arial" charset="0"/>
              </a:rPr>
              <a:t>The AndroidManifest.xml file, located in the manifests directory, specifies the resources that the app uses, such as activities, the file system, the Internet, and hardware resources. </a:t>
            </a:r>
          </a:p>
          <a:p>
            <a:pPr eaLnBrk="1" hangingPunct="1"/>
            <a:r>
              <a:rPr lang="en-US" altLang="en-US">
                <a:latin typeface="Arial" charset="0"/>
                <a:ea typeface="Arial" charset="0"/>
                <a:cs typeface="Arial" charset="0"/>
              </a:rPr>
              <a:t>Before a user downloads an app on Google Play, the user is notified about these.</a:t>
            </a:r>
          </a:p>
        </p:txBody>
      </p:sp>
    </p:spTree>
  </p:cSld>
  <p:clrMapOvr>
    <a:overrideClrMapping bg1="lt1" tx1="dk1" bg2="lt2" tx2="dk2" accent1="accent1" accent2="accent2" accent3="accent3" accent4="accent4" accent5="accent5" accent6="accent6" hlink="hlink" folHlink="folHlink"/>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7282" name="Rectangle 2"/>
          <p:cNvSpPr>
            <a:spLocks noGrp="1" noChangeArrowheads="1"/>
          </p:cNvSpPr>
          <p:nvPr>
            <p:ph type="title" idx="4294967295"/>
          </p:nvPr>
        </p:nvSpPr>
        <p:spPr>
          <a:xfrm>
            <a:off x="0" y="228600"/>
            <a:ext cx="8229600" cy="1143000"/>
          </a:xfrm>
        </p:spPr>
        <p:txBody>
          <a:bodyPr/>
          <a:lstStyle/>
          <a:p>
            <a:pPr eaLnBrk="1" hangingPunct="1"/>
            <a:r>
              <a:rPr lang="en-US" altLang="en-US" dirty="0">
                <a:latin typeface="Arial" charset="0"/>
                <a:ea typeface="Arial" charset="0"/>
                <a:cs typeface="Arial" charset="0"/>
              </a:rPr>
              <a:t>AndroidManifest.xml </a:t>
            </a:r>
            <a:r>
              <a:rPr lang="en-US" altLang="en-US" sz="1800" dirty="0">
                <a:latin typeface="Arial" charset="0"/>
                <a:ea typeface="Arial" charset="0"/>
                <a:cs typeface="Arial" charset="0"/>
              </a:rPr>
              <a:t>(1 of 2)</a:t>
            </a:r>
            <a:endParaRPr lang="en-US" altLang="en-US" dirty="0">
              <a:latin typeface="Arial" charset="0"/>
              <a:ea typeface="Arial" charset="0"/>
              <a:cs typeface="Arial" charset="0"/>
            </a:endParaRPr>
          </a:p>
        </p:txBody>
      </p:sp>
      <p:sp>
        <p:nvSpPr>
          <p:cNvPr id="97283" name="Rectangle 3"/>
          <p:cNvSpPr>
            <a:spLocks noGrp="1" noChangeArrowheads="1"/>
          </p:cNvSpPr>
          <p:nvPr>
            <p:ph type="body" idx="4294967295"/>
          </p:nvPr>
        </p:nvSpPr>
        <p:spPr>
          <a:xfrm>
            <a:off x="0" y="1600200"/>
            <a:ext cx="8229600" cy="4114800"/>
          </a:xfrm>
        </p:spPr>
        <p:txBody>
          <a:bodyPr/>
          <a:lstStyle/>
          <a:p>
            <a:r>
              <a:rPr lang="en-US" altLang="en-US">
                <a:latin typeface="Arial" charset="0"/>
                <a:ea typeface="Arial" charset="0"/>
                <a:cs typeface="Arial" charset="0"/>
              </a:rPr>
              <a:t>Example 1.11 shows AndroidManifest.xml’s automatically generated version. Among other things, it defines the icon and the label or title for the app. </a:t>
            </a:r>
          </a:p>
          <a:p>
            <a:r>
              <a:rPr lang="en-US" altLang="en-US">
                <a:latin typeface="Arial" charset="0"/>
                <a:ea typeface="Arial" charset="0"/>
                <a:cs typeface="Arial" charset="0"/>
              </a:rPr>
              <a:t>The text inside the label is the app_name String defined in strings.xml.</a:t>
            </a:r>
          </a:p>
          <a:p>
            <a:pPr eaLnBrk="1" hangingPunct="1"/>
            <a:endParaRPr lang="en-US" altLang="en-US" sz="2000">
              <a:latin typeface="Arial" charset="0"/>
              <a:ea typeface="Arial" charset="0"/>
              <a:cs typeface="Arial" charset="0"/>
            </a:endParaRPr>
          </a:p>
        </p:txBody>
      </p:sp>
    </p:spTree>
  </p:cSld>
  <p:clrMapOvr>
    <a:overrideClrMapping bg1="lt1" tx1="dk1" bg2="lt2" tx2="dk2" accent1="accent1" accent2="accent2" accent3="accent3" accent4="accent4" accent5="accent5" accent6="accent6" hlink="hlink" folHlink="folHlink"/>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8306" name="Rectangle 2"/>
          <p:cNvSpPr>
            <a:spLocks noGrp="1" noChangeArrowheads="1"/>
          </p:cNvSpPr>
          <p:nvPr>
            <p:ph type="title" idx="4294967295"/>
          </p:nvPr>
        </p:nvSpPr>
        <p:spPr>
          <a:xfrm>
            <a:off x="0" y="228600"/>
            <a:ext cx="8229600" cy="1143000"/>
          </a:xfrm>
        </p:spPr>
        <p:txBody>
          <a:bodyPr/>
          <a:lstStyle/>
          <a:p>
            <a:pPr eaLnBrk="1" hangingPunct="1"/>
            <a:r>
              <a:rPr lang="en-US" altLang="en-US" dirty="0">
                <a:latin typeface="Arial" charset="0"/>
                <a:ea typeface="Arial" charset="0"/>
                <a:cs typeface="Arial" charset="0"/>
              </a:rPr>
              <a:t>AndroidManifest.xml </a:t>
            </a:r>
            <a:r>
              <a:rPr lang="en-US" altLang="en-US" sz="1800" dirty="0">
                <a:latin typeface="Arial" charset="0"/>
                <a:ea typeface="Arial" charset="0"/>
                <a:cs typeface="Arial" charset="0"/>
              </a:rPr>
              <a:t>(2 of 2)</a:t>
            </a:r>
            <a:endParaRPr lang="en-US" altLang="en-US" dirty="0">
              <a:latin typeface="Arial" charset="0"/>
              <a:ea typeface="Arial" charset="0"/>
              <a:cs typeface="Arial" charset="0"/>
            </a:endParaRPr>
          </a:p>
        </p:txBody>
      </p:sp>
      <p:sp>
        <p:nvSpPr>
          <p:cNvPr id="98307" name="Rectangle 3"/>
          <p:cNvSpPr>
            <a:spLocks noGrp="1" noChangeArrowheads="1"/>
          </p:cNvSpPr>
          <p:nvPr>
            <p:ph type="body" idx="4294967295"/>
          </p:nvPr>
        </p:nvSpPr>
        <p:spPr>
          <a:xfrm>
            <a:off x="0" y="1600200"/>
            <a:ext cx="8229600" cy="4114800"/>
          </a:xfrm>
        </p:spPr>
        <p:txBody>
          <a:bodyPr/>
          <a:lstStyle/>
          <a:p>
            <a:r>
              <a:rPr lang="en-US" altLang="en-US" dirty="0">
                <a:latin typeface="Arial" charset="0"/>
                <a:ea typeface="Arial" charset="0"/>
                <a:cs typeface="Arial" charset="0"/>
              </a:rPr>
              <a:t>We should supply a launcher icon for </a:t>
            </a:r>
            <a:br>
              <a:rPr lang="en-US" altLang="en-US" dirty="0">
                <a:latin typeface="Arial" charset="0"/>
                <a:ea typeface="Arial" charset="0"/>
                <a:cs typeface="Arial" charset="0"/>
              </a:rPr>
            </a:br>
            <a:r>
              <a:rPr lang="en-US" altLang="en-US" dirty="0">
                <a:latin typeface="Arial" charset="0"/>
                <a:ea typeface="Arial" charset="0"/>
                <a:cs typeface="Arial" charset="0"/>
              </a:rPr>
              <a:t>your app. </a:t>
            </a:r>
          </a:p>
          <a:p>
            <a:r>
              <a:rPr lang="en-US" altLang="en-US" dirty="0">
                <a:latin typeface="Arial" charset="0"/>
                <a:ea typeface="Arial" charset="0"/>
                <a:cs typeface="Arial" charset="0"/>
              </a:rPr>
              <a:t>This is the visual representation of our app on the home screen or the apps screen. </a:t>
            </a:r>
          </a:p>
          <a:p>
            <a:r>
              <a:rPr lang="en-US" altLang="en-US" dirty="0">
                <a:latin typeface="Arial" charset="0"/>
                <a:ea typeface="Arial" charset="0"/>
                <a:cs typeface="Arial" charset="0"/>
              </a:rPr>
              <a:t>A launcher icon for a mobile device should be 48 × 48 </a:t>
            </a:r>
            <a:r>
              <a:rPr lang="en-US" altLang="en-US" dirty="0" err="1">
                <a:latin typeface="Arial" charset="0"/>
                <a:ea typeface="Arial" charset="0"/>
                <a:cs typeface="Arial" charset="0"/>
              </a:rPr>
              <a:t>dp</a:t>
            </a:r>
            <a:r>
              <a:rPr lang="en-US" altLang="en-US" dirty="0">
                <a:latin typeface="Arial" charset="0"/>
                <a:ea typeface="Arial" charset="0"/>
                <a:cs typeface="Arial" charset="0"/>
              </a:rPr>
              <a:t>. </a:t>
            </a:r>
            <a:endParaRPr lang="en-US" altLang="en-US" sz="2000" dirty="0">
              <a:latin typeface="Arial" charset="0"/>
              <a:ea typeface="Arial" charset="0"/>
              <a:cs typeface="Arial" charset="0"/>
            </a:endParaRPr>
          </a:p>
        </p:txBody>
      </p:sp>
    </p:spTree>
  </p:cSld>
  <p:clrMapOvr>
    <a:overrideClrMapping bg1="lt1" tx1="dk1" bg2="lt2" tx2="dk2" accent1="accent1" accent2="accent2" accent3="accent3" accent4="accent4" accent5="accent5" accent6="accent6" hlink="hlink" folHlink="folHlink"/>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9330" name="Rectangle 2"/>
          <p:cNvSpPr>
            <a:spLocks noGrp="1" noChangeArrowheads="1"/>
          </p:cNvSpPr>
          <p:nvPr>
            <p:ph type="title" idx="4294967295"/>
          </p:nvPr>
        </p:nvSpPr>
        <p:spPr>
          <a:xfrm>
            <a:off x="0" y="228600"/>
            <a:ext cx="8229600" cy="1143000"/>
          </a:xfrm>
        </p:spPr>
        <p:txBody>
          <a:bodyPr/>
          <a:lstStyle/>
          <a:p>
            <a:pPr eaLnBrk="1" hangingPunct="1"/>
            <a:r>
              <a:rPr lang="en-US" altLang="en-US" dirty="0">
                <a:latin typeface="Arial" charset="0"/>
                <a:ea typeface="Arial" charset="0"/>
                <a:cs typeface="Arial" charset="0"/>
              </a:rPr>
              <a:t>Launcher Icon </a:t>
            </a:r>
            <a:r>
              <a:rPr lang="en-US" altLang="en-US" sz="1800" dirty="0">
                <a:latin typeface="Arial" charset="0"/>
                <a:ea typeface="Arial" charset="0"/>
                <a:cs typeface="Arial" charset="0"/>
              </a:rPr>
              <a:t>(1 of 2)</a:t>
            </a:r>
            <a:endParaRPr lang="en-US" altLang="en-US" dirty="0">
              <a:latin typeface="Arial" charset="0"/>
              <a:ea typeface="Arial" charset="0"/>
              <a:cs typeface="Arial" charset="0"/>
            </a:endParaRPr>
          </a:p>
        </p:txBody>
      </p:sp>
      <p:sp>
        <p:nvSpPr>
          <p:cNvPr id="77827" name="Rectangle 3"/>
          <p:cNvSpPr>
            <a:spLocks noGrp="1" noChangeArrowheads="1"/>
          </p:cNvSpPr>
          <p:nvPr>
            <p:ph type="body" idx="4294967295"/>
          </p:nvPr>
        </p:nvSpPr>
        <p:spPr>
          <a:xfrm>
            <a:off x="0" y="1600200"/>
            <a:ext cx="8229600" cy="4114800"/>
          </a:xfrm>
        </p:spPr>
        <p:txBody>
          <a:bodyPr/>
          <a:lstStyle/>
          <a:p>
            <a:pPr>
              <a:defRPr/>
            </a:pPr>
            <a:r>
              <a:rPr lang="en-US" sz="2800" dirty="0">
                <a:latin typeface="Arial" charset="0"/>
                <a:ea typeface="Arial" charset="0"/>
                <a:cs typeface="Arial" charset="0"/>
              </a:rPr>
              <a:t>To set the launch icon for the app to hi.png, we assign the String @</a:t>
            </a:r>
            <a:r>
              <a:rPr lang="en-US" sz="2800" dirty="0" err="1">
                <a:latin typeface="Arial" charset="0"/>
                <a:ea typeface="Arial" charset="0"/>
                <a:cs typeface="Arial" charset="0"/>
              </a:rPr>
              <a:t>mipmap</a:t>
            </a:r>
            <a:r>
              <a:rPr lang="en-US" sz="2800" dirty="0">
                <a:latin typeface="Arial" charset="0"/>
                <a:ea typeface="Arial" charset="0"/>
                <a:cs typeface="Arial" charset="0"/>
              </a:rPr>
              <a:t>/hi to the </a:t>
            </a:r>
            <a:r>
              <a:rPr lang="en-US" sz="2800" dirty="0" err="1">
                <a:latin typeface="Arial" charset="0"/>
                <a:ea typeface="Arial" charset="0"/>
                <a:cs typeface="Arial" charset="0"/>
              </a:rPr>
              <a:t>android:icon</a:t>
            </a:r>
            <a:r>
              <a:rPr lang="en-US" sz="2800" dirty="0">
                <a:latin typeface="Arial" charset="0"/>
                <a:ea typeface="Arial" charset="0"/>
                <a:cs typeface="Arial" charset="0"/>
              </a:rPr>
              <a:t> attribute of the application element in the AmdroidManifest.xml file. </a:t>
            </a:r>
          </a:p>
          <a:p>
            <a:pPr>
              <a:defRPr/>
            </a:pPr>
            <a:r>
              <a:rPr lang="en-US" sz="2800" dirty="0">
                <a:latin typeface="Arial" charset="0"/>
                <a:ea typeface="Arial" charset="0"/>
                <a:cs typeface="Arial" charset="0"/>
              </a:rPr>
              <a:t>The @</a:t>
            </a:r>
            <a:r>
              <a:rPr lang="en-US" sz="2800" dirty="0" err="1">
                <a:latin typeface="Arial" charset="0"/>
                <a:ea typeface="Arial" charset="0"/>
                <a:cs typeface="Arial" charset="0"/>
              </a:rPr>
              <a:t>mipmap</a:t>
            </a:r>
            <a:r>
              <a:rPr lang="en-US" sz="2800" dirty="0">
                <a:latin typeface="Arial" charset="0"/>
                <a:ea typeface="Arial" charset="0"/>
                <a:cs typeface="Arial" charset="0"/>
              </a:rPr>
              <a:t>/hi expression defines the resource in the </a:t>
            </a:r>
            <a:r>
              <a:rPr lang="en-US" sz="2800" dirty="0" err="1">
                <a:latin typeface="Arial" charset="0"/>
                <a:ea typeface="Arial" charset="0"/>
                <a:cs typeface="Arial" charset="0"/>
              </a:rPr>
              <a:t>mipmap</a:t>
            </a:r>
            <a:r>
              <a:rPr lang="en-US" sz="2800" dirty="0">
                <a:latin typeface="Arial" charset="0"/>
                <a:ea typeface="Arial" charset="0"/>
                <a:cs typeface="Arial" charset="0"/>
              </a:rPr>
              <a:t> directory (of the res directory) whose name is hi (note that we do not include the extension).</a:t>
            </a:r>
          </a:p>
          <a:p>
            <a:pPr marL="0" indent="0">
              <a:buFontTx/>
              <a:buNone/>
              <a:defRPr/>
            </a:pPr>
            <a:r>
              <a:rPr lang="en-US" sz="2800" dirty="0">
                <a:latin typeface="Arial" charset="0"/>
                <a:ea typeface="Arial" charset="0"/>
                <a:cs typeface="Arial" charset="0"/>
              </a:rPr>
              <a:t>	</a:t>
            </a:r>
            <a:r>
              <a:rPr lang="en-US" sz="2800" dirty="0" err="1">
                <a:latin typeface="Arial" charset="0"/>
                <a:ea typeface="Arial" charset="0"/>
                <a:cs typeface="Arial" charset="0"/>
              </a:rPr>
              <a:t>android:icon</a:t>
            </a:r>
            <a:r>
              <a:rPr lang="en-US" sz="2800" dirty="0">
                <a:latin typeface="Arial" charset="0"/>
                <a:ea typeface="Arial" charset="0"/>
                <a:cs typeface="Arial" charset="0"/>
              </a:rPr>
              <a:t>="@</a:t>
            </a:r>
            <a:r>
              <a:rPr lang="en-US" sz="2800" dirty="0" err="1">
                <a:latin typeface="Arial" charset="0"/>
                <a:ea typeface="Arial" charset="0"/>
                <a:cs typeface="Arial" charset="0"/>
              </a:rPr>
              <a:t>mipmap</a:t>
            </a:r>
            <a:r>
              <a:rPr lang="en-US" sz="2800" dirty="0">
                <a:latin typeface="Arial" charset="0"/>
                <a:ea typeface="Arial" charset="0"/>
                <a:cs typeface="Arial" charset="0"/>
              </a:rPr>
              <a:t>/hi"</a:t>
            </a:r>
            <a:br>
              <a:rPr lang="en-US" sz="2800" dirty="0">
                <a:latin typeface="Arial" charset="0"/>
                <a:ea typeface="Arial" charset="0"/>
                <a:cs typeface="Arial" charset="0"/>
              </a:rPr>
            </a:br>
            <a:endParaRPr lang="en-US" altLang="en-US" sz="2800" dirty="0">
              <a:latin typeface="Arial" charset="0"/>
              <a:ea typeface="Arial" charset="0"/>
              <a:cs typeface="Arial" charset="0"/>
            </a:endParaRPr>
          </a:p>
        </p:txBody>
      </p:sp>
    </p:spTree>
  </p:cSld>
  <p:clrMapOvr>
    <a:overrideClrMapping bg1="lt1" tx1="dk1" bg2="lt2" tx2="dk2" accent1="accent1" accent2="accent2" accent3="accent3" accent4="accent4" accent5="accent5" accent6="accent6" hlink="hlink" folHlink="folHlink"/>
  </p:clrMapOvr>
</p:sld>
</file>

<file path=ppt/slides/slide9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0354" name="Rectangle 2"/>
          <p:cNvSpPr>
            <a:spLocks noGrp="1" noChangeArrowheads="1"/>
          </p:cNvSpPr>
          <p:nvPr>
            <p:ph type="title" idx="4294967295"/>
          </p:nvPr>
        </p:nvSpPr>
        <p:spPr>
          <a:xfrm>
            <a:off x="0" y="228600"/>
            <a:ext cx="8229600" cy="1143000"/>
          </a:xfrm>
        </p:spPr>
        <p:txBody>
          <a:bodyPr/>
          <a:lstStyle/>
          <a:p>
            <a:pPr eaLnBrk="1" hangingPunct="1"/>
            <a:r>
              <a:rPr lang="en-US" altLang="en-US" dirty="0">
                <a:latin typeface="Arial" charset="0"/>
                <a:ea typeface="Arial" charset="0"/>
                <a:cs typeface="Arial" charset="0"/>
              </a:rPr>
              <a:t>Launcher Icon </a:t>
            </a:r>
            <a:r>
              <a:rPr lang="en-US" altLang="en-US" sz="1800" dirty="0">
                <a:latin typeface="Arial" charset="0"/>
                <a:ea typeface="Arial" charset="0"/>
                <a:cs typeface="Arial" charset="0"/>
              </a:rPr>
              <a:t>(2 of 2)</a:t>
            </a:r>
            <a:endParaRPr lang="en-US" altLang="en-US" dirty="0">
              <a:latin typeface="Arial" charset="0"/>
              <a:ea typeface="Arial" charset="0"/>
              <a:cs typeface="Arial" charset="0"/>
            </a:endParaRPr>
          </a:p>
        </p:txBody>
      </p:sp>
      <p:sp>
        <p:nvSpPr>
          <p:cNvPr id="77827" name="Rectangle 3"/>
          <p:cNvSpPr>
            <a:spLocks noGrp="1" noChangeArrowheads="1"/>
          </p:cNvSpPr>
          <p:nvPr>
            <p:ph type="body" idx="4294967295"/>
          </p:nvPr>
        </p:nvSpPr>
        <p:spPr>
          <a:xfrm>
            <a:off x="0" y="1752600"/>
            <a:ext cx="4343400" cy="4114800"/>
          </a:xfrm>
        </p:spPr>
        <p:txBody>
          <a:bodyPr/>
          <a:lstStyle/>
          <a:p>
            <a:pPr>
              <a:defRPr/>
            </a:pPr>
            <a:r>
              <a:rPr lang="en-US" sz="2800" dirty="0">
                <a:latin typeface="Arial" charset="0"/>
                <a:ea typeface="Arial" charset="0"/>
                <a:cs typeface="Arial" charset="0"/>
              </a:rPr>
              <a:t>When we run an app inside a device, the app is automatically installed.</a:t>
            </a:r>
          </a:p>
          <a:p>
            <a:pPr>
              <a:defRPr/>
            </a:pPr>
            <a:r>
              <a:rPr lang="en-US" sz="2800" dirty="0">
                <a:latin typeface="Arial" charset="0"/>
                <a:ea typeface="Arial" charset="0"/>
                <a:cs typeface="Arial" charset="0"/>
              </a:rPr>
              <a:t>If we included an icon, we can see the app among the various app icons of the device.</a:t>
            </a:r>
            <a:endParaRPr lang="en-US" altLang="en-US" sz="2800" dirty="0">
              <a:latin typeface="Arial" charset="0"/>
              <a:ea typeface="Arial" charset="0"/>
              <a:cs typeface="Arial" charset="0"/>
            </a:endParaRPr>
          </a:p>
        </p:txBody>
      </p:sp>
      <p:pic>
        <p:nvPicPr>
          <p:cNvPr id="24578" name="Picture 2" descr="\\10.1.1.17\productions\ART\ART PROCESS\PPT Projects\Franceschi_PPT_163645\EPS files\Chapter 1\9781284093650_CH01_FIGF43.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86400" y="1219200"/>
            <a:ext cx="2772229" cy="5051899"/>
          </a:xfrm>
          <a:prstGeom prst="rect">
            <a:avLst/>
          </a:prstGeom>
          <a:noFill/>
          <a:extLst>
            <a:ext uri="{909E8E84-426E-40DD-AFC4-6F175D3DCCD1}">
              <a14:hiddenFill xmlns:a14="http://schemas.microsoft.com/office/drawing/2010/main">
                <a:solidFill>
                  <a:srgbClr val="FFFFFF"/>
                </a:solidFill>
              </a14:hiddenFill>
            </a:ext>
          </a:extLst>
        </p:spPr>
      </p:pic>
    </p:spTree>
  </p:cSld>
  <p:clrMapOvr>
    <a:overrideClrMapping bg1="lt1" tx1="dk1" bg2="lt2" tx2="dk2" accent1="accent1" accent2="accent2" accent3="accent3" accent4="accent4" accent5="accent5" accent6="accent6" hlink="hlink" folHlink="folHlink"/>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1378" name="Rectangle 2"/>
          <p:cNvSpPr>
            <a:spLocks noGrp="1" noChangeArrowheads="1"/>
          </p:cNvSpPr>
          <p:nvPr>
            <p:ph type="title" idx="4294967295"/>
          </p:nvPr>
        </p:nvSpPr>
        <p:spPr>
          <a:xfrm>
            <a:off x="0" y="228600"/>
            <a:ext cx="8229600" cy="1143000"/>
          </a:xfrm>
        </p:spPr>
        <p:txBody>
          <a:bodyPr/>
          <a:lstStyle/>
          <a:p>
            <a:pPr eaLnBrk="1" hangingPunct="1"/>
            <a:r>
              <a:rPr lang="en-US" altLang="en-US" dirty="0">
                <a:latin typeface="Arial" charset="0"/>
                <a:ea typeface="Arial" charset="0"/>
                <a:cs typeface="Arial" charset="0"/>
              </a:rPr>
              <a:t>Orientation </a:t>
            </a:r>
            <a:r>
              <a:rPr lang="en-US" altLang="en-US" sz="1800" dirty="0">
                <a:latin typeface="Arial" charset="0"/>
                <a:ea typeface="Arial" charset="0"/>
                <a:cs typeface="Arial" charset="0"/>
              </a:rPr>
              <a:t>(1 of 2)</a:t>
            </a:r>
            <a:endParaRPr lang="en-US" altLang="en-US" dirty="0">
              <a:latin typeface="Arial" charset="0"/>
              <a:ea typeface="Arial" charset="0"/>
              <a:cs typeface="Arial" charset="0"/>
            </a:endParaRPr>
          </a:p>
        </p:txBody>
      </p:sp>
      <p:sp>
        <p:nvSpPr>
          <p:cNvPr id="101379" name="Rectangle 3"/>
          <p:cNvSpPr>
            <a:spLocks noGrp="1" noChangeArrowheads="1"/>
          </p:cNvSpPr>
          <p:nvPr>
            <p:ph type="body" idx="4294967295"/>
          </p:nvPr>
        </p:nvSpPr>
        <p:spPr>
          <a:xfrm>
            <a:off x="0" y="1600200"/>
            <a:ext cx="8229600" cy="4114800"/>
          </a:xfrm>
        </p:spPr>
        <p:txBody>
          <a:bodyPr/>
          <a:lstStyle/>
          <a:p>
            <a:r>
              <a:rPr lang="en-US" altLang="en-US" sz="2800">
                <a:latin typeface="Arial" charset="0"/>
                <a:ea typeface="Arial" charset="0"/>
                <a:cs typeface="Arial" charset="0"/>
              </a:rPr>
              <a:t>Sometimes, we want the app to run in only one orientation, vertical for example, and therefore we do not want the app to rotate when the user rotates the device. </a:t>
            </a:r>
          </a:p>
          <a:p>
            <a:r>
              <a:rPr lang="en-US" altLang="en-US" sz="2800">
                <a:latin typeface="Arial" charset="0"/>
                <a:ea typeface="Arial" charset="0"/>
                <a:cs typeface="Arial" charset="0"/>
              </a:rPr>
              <a:t>Inside the activity element, we can add the android:screenOrientation attribute and specify either portrait or landscape as its value. </a:t>
            </a:r>
          </a:p>
        </p:txBody>
      </p:sp>
    </p:spTree>
  </p:cSld>
  <p:clrMapOvr>
    <a:overrideClrMapping bg1="lt1" tx1="dk1" bg2="lt2" tx2="dk2" accent1="accent1" accent2="accent2" accent3="accent3" accent4="accent4" accent5="accent5" accent6="accent6" hlink="hlink" folHlink="folHlink"/>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402" name="Rectangle 2"/>
          <p:cNvSpPr>
            <a:spLocks noGrp="1" noChangeArrowheads="1"/>
          </p:cNvSpPr>
          <p:nvPr>
            <p:ph type="title" idx="4294967295"/>
          </p:nvPr>
        </p:nvSpPr>
        <p:spPr>
          <a:xfrm>
            <a:off x="0" y="228600"/>
            <a:ext cx="8229600" cy="1143000"/>
          </a:xfrm>
        </p:spPr>
        <p:txBody>
          <a:bodyPr/>
          <a:lstStyle/>
          <a:p>
            <a:pPr eaLnBrk="1" hangingPunct="1"/>
            <a:r>
              <a:rPr lang="en-US" altLang="en-US" dirty="0">
                <a:latin typeface="Arial" charset="0"/>
                <a:ea typeface="Arial" charset="0"/>
                <a:cs typeface="Arial" charset="0"/>
              </a:rPr>
              <a:t>Orientation </a:t>
            </a:r>
            <a:r>
              <a:rPr lang="en-US" altLang="en-US" sz="1800" dirty="0">
                <a:latin typeface="Arial" charset="0"/>
                <a:ea typeface="Arial" charset="0"/>
                <a:cs typeface="Arial" charset="0"/>
              </a:rPr>
              <a:t>(2 of 2)</a:t>
            </a:r>
            <a:endParaRPr lang="en-US" altLang="en-US" dirty="0">
              <a:latin typeface="Arial" charset="0"/>
              <a:ea typeface="Arial" charset="0"/>
              <a:cs typeface="Arial" charset="0"/>
            </a:endParaRPr>
          </a:p>
        </p:txBody>
      </p:sp>
      <p:sp>
        <p:nvSpPr>
          <p:cNvPr id="77827" name="Rectangle 3"/>
          <p:cNvSpPr>
            <a:spLocks noGrp="1" noChangeArrowheads="1"/>
          </p:cNvSpPr>
          <p:nvPr>
            <p:ph type="body" idx="4294967295"/>
          </p:nvPr>
        </p:nvSpPr>
        <p:spPr>
          <a:xfrm>
            <a:off x="0" y="1600200"/>
            <a:ext cx="8229600" cy="4114800"/>
          </a:xfrm>
        </p:spPr>
        <p:txBody>
          <a:bodyPr/>
          <a:lstStyle/>
          <a:p>
            <a:pPr>
              <a:defRPr/>
            </a:pPr>
            <a:r>
              <a:rPr lang="en-US" sz="2800" dirty="0">
                <a:latin typeface="Arial" charset="0"/>
                <a:ea typeface="Arial" charset="0"/>
                <a:cs typeface="Arial" charset="0"/>
              </a:rPr>
              <a:t>For example, if we want our app to run in vertical orientation only, we  add:</a:t>
            </a:r>
          </a:p>
          <a:p>
            <a:pPr marL="0" indent="0">
              <a:buFontTx/>
              <a:buNone/>
              <a:defRPr/>
            </a:pPr>
            <a:r>
              <a:rPr lang="en-US" sz="2800" dirty="0">
                <a:latin typeface="Arial" charset="0"/>
                <a:ea typeface="Arial" charset="0"/>
                <a:cs typeface="Arial" charset="0"/>
              </a:rPr>
              <a:t>	</a:t>
            </a:r>
            <a:r>
              <a:rPr lang="en-US" sz="2800" dirty="0" err="1">
                <a:latin typeface="Arial" charset="0"/>
                <a:ea typeface="Arial" charset="0"/>
                <a:cs typeface="Arial" charset="0"/>
              </a:rPr>
              <a:t>android:screenOrientation</a:t>
            </a:r>
            <a:r>
              <a:rPr lang="en-US" sz="2800" dirty="0">
                <a:latin typeface="Arial" charset="0"/>
                <a:ea typeface="Arial" charset="0"/>
                <a:cs typeface="Arial" charset="0"/>
              </a:rPr>
              <a:t>="portrait“</a:t>
            </a:r>
          </a:p>
          <a:p>
            <a:pPr>
              <a:defRPr/>
            </a:pPr>
            <a:r>
              <a:rPr lang="en-US" sz="2800" dirty="0">
                <a:latin typeface="Arial" charset="0"/>
                <a:ea typeface="Arial" charset="0"/>
                <a:cs typeface="Arial" charset="0"/>
              </a:rPr>
              <a:t>Note that we can control the behavior of the app on a per activity basis. </a:t>
            </a:r>
          </a:p>
          <a:p>
            <a:pPr>
              <a:defRPr/>
            </a:pPr>
            <a:r>
              <a:rPr lang="en-US" sz="2800" dirty="0">
                <a:latin typeface="Arial" charset="0"/>
                <a:ea typeface="Arial" charset="0"/>
                <a:cs typeface="Arial" charset="0"/>
              </a:rPr>
              <a:t>In this app, there is only one activity, but there could be several. </a:t>
            </a:r>
          </a:p>
        </p:txBody>
      </p:sp>
    </p:spTree>
  </p:cSld>
  <p:clrMapOvr>
    <a:overrideClrMapping bg1="lt1" tx1="dk1" bg2="lt2" tx2="dk2" accent1="accent1" accent2="accent2" accent3="accent3" accent4="accent4" accent5="accent5" accent6="accent6" hlink="hlink" folHlink="folHlink"/>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Times New Roman"/>
      </a:majorFont>
      <a:minorFont>
        <a:latin typeface="Times New Roman"/>
        <a:ea typeface=""/>
        <a:cs typeface="Times New Roma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Pearson PTG Video Product PowerPoint Template 111006">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Black"/>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400" b="0" i="0" u="none" strike="noStrike" cap="none" normalizeH="0" baseline="0" smtClean="0">
            <a:ln>
              <a:noFill/>
            </a:ln>
            <a:solidFill>
              <a:schemeClr val="tx2"/>
            </a:solidFill>
            <a:effectLst/>
            <a:latin typeface="Arial"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400" b="0" i="0" u="none" strike="noStrike" cap="none" normalizeH="0" baseline="0" smtClean="0">
            <a:ln>
              <a:noFill/>
            </a:ln>
            <a:solidFill>
              <a:schemeClr val="tx2"/>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themeOverride>
</file>

<file path=ppt/theme/themeOverride10.xml><?xml version="1.0" encoding="utf-8"?>
<a:themeOverride xmlns:a="http://schemas.openxmlformats.org/drawingml/2006/main">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themeOverride>
</file>

<file path=ppt/theme/themeOverride11.xml><?xml version="1.0" encoding="utf-8"?>
<a:themeOverride xmlns:a="http://schemas.openxmlformats.org/drawingml/2006/main">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themeOverride>
</file>

<file path=ppt/theme/themeOverride12.xml><?xml version="1.0" encoding="utf-8"?>
<a:themeOverride xmlns:a="http://schemas.openxmlformats.org/drawingml/2006/main">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themeOverride>
</file>

<file path=ppt/theme/themeOverride13.xml><?xml version="1.0" encoding="utf-8"?>
<a:themeOverride xmlns:a="http://schemas.openxmlformats.org/drawingml/2006/main">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themeOverride>
</file>

<file path=ppt/theme/themeOverride14.xml><?xml version="1.0" encoding="utf-8"?>
<a:themeOverride xmlns:a="http://schemas.openxmlformats.org/drawingml/2006/main">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themeOverride>
</file>

<file path=ppt/theme/themeOverride15.xml><?xml version="1.0" encoding="utf-8"?>
<a:themeOverride xmlns:a="http://schemas.openxmlformats.org/drawingml/2006/main">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themeOverride>
</file>

<file path=ppt/theme/themeOverride16.xml><?xml version="1.0" encoding="utf-8"?>
<a:themeOverride xmlns:a="http://schemas.openxmlformats.org/drawingml/2006/main">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themeOverride>
</file>

<file path=ppt/theme/themeOverride17.xml><?xml version="1.0" encoding="utf-8"?>
<a:themeOverride xmlns:a="http://schemas.openxmlformats.org/drawingml/2006/main">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themeOverride>
</file>

<file path=ppt/theme/themeOverride18.xml><?xml version="1.0" encoding="utf-8"?>
<a:themeOverride xmlns:a="http://schemas.openxmlformats.org/drawingml/2006/main">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themeOverride>
</file>

<file path=ppt/theme/themeOverride19.xml><?xml version="1.0" encoding="utf-8"?>
<a:themeOverride xmlns:a="http://schemas.openxmlformats.org/drawingml/2006/main">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themeOverride>
</file>

<file path=ppt/theme/themeOverride2.xml><?xml version="1.0" encoding="utf-8"?>
<a:themeOverride xmlns:a="http://schemas.openxmlformats.org/drawingml/2006/main">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themeOverride>
</file>

<file path=ppt/theme/themeOverride20.xml><?xml version="1.0" encoding="utf-8"?>
<a:themeOverride xmlns:a="http://schemas.openxmlformats.org/drawingml/2006/main">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themeOverride>
</file>

<file path=ppt/theme/themeOverride21.xml><?xml version="1.0" encoding="utf-8"?>
<a:themeOverride xmlns:a="http://schemas.openxmlformats.org/drawingml/2006/main">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themeOverride>
</file>

<file path=ppt/theme/themeOverride22.xml><?xml version="1.0" encoding="utf-8"?>
<a:themeOverride xmlns:a="http://schemas.openxmlformats.org/drawingml/2006/main">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themeOverride>
</file>

<file path=ppt/theme/themeOverride23.xml><?xml version="1.0" encoding="utf-8"?>
<a:themeOverride xmlns:a="http://schemas.openxmlformats.org/drawingml/2006/main">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themeOverride>
</file>

<file path=ppt/theme/themeOverride24.xml><?xml version="1.0" encoding="utf-8"?>
<a:themeOverride xmlns:a="http://schemas.openxmlformats.org/drawingml/2006/main">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themeOverride>
</file>

<file path=ppt/theme/themeOverride25.xml><?xml version="1.0" encoding="utf-8"?>
<a:themeOverride xmlns:a="http://schemas.openxmlformats.org/drawingml/2006/main">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themeOverride>
</file>

<file path=ppt/theme/themeOverride26.xml><?xml version="1.0" encoding="utf-8"?>
<a:themeOverride xmlns:a="http://schemas.openxmlformats.org/drawingml/2006/main">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themeOverride>
</file>

<file path=ppt/theme/themeOverride27.xml><?xml version="1.0" encoding="utf-8"?>
<a:themeOverride xmlns:a="http://schemas.openxmlformats.org/drawingml/2006/main">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themeOverride>
</file>

<file path=ppt/theme/themeOverride28.xml><?xml version="1.0" encoding="utf-8"?>
<a:themeOverride xmlns:a="http://schemas.openxmlformats.org/drawingml/2006/main">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themeOverride>
</file>

<file path=ppt/theme/themeOverride29.xml><?xml version="1.0" encoding="utf-8"?>
<a:themeOverride xmlns:a="http://schemas.openxmlformats.org/drawingml/2006/main">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themeOverride>
</file>

<file path=ppt/theme/themeOverride3.xml><?xml version="1.0" encoding="utf-8"?>
<a:themeOverride xmlns:a="http://schemas.openxmlformats.org/drawingml/2006/main">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themeOverride>
</file>

<file path=ppt/theme/themeOverride30.xml><?xml version="1.0" encoding="utf-8"?>
<a:themeOverride xmlns:a="http://schemas.openxmlformats.org/drawingml/2006/main">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themeOverride>
</file>

<file path=ppt/theme/themeOverride31.xml><?xml version="1.0" encoding="utf-8"?>
<a:themeOverride xmlns:a="http://schemas.openxmlformats.org/drawingml/2006/main">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themeOverride>
</file>

<file path=ppt/theme/themeOverride32.xml><?xml version="1.0" encoding="utf-8"?>
<a:themeOverride xmlns:a="http://schemas.openxmlformats.org/drawingml/2006/main">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themeOverride>
</file>

<file path=ppt/theme/themeOverride33.xml><?xml version="1.0" encoding="utf-8"?>
<a:themeOverride xmlns:a="http://schemas.openxmlformats.org/drawingml/2006/main">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themeOverride>
</file>

<file path=ppt/theme/themeOverride34.xml><?xml version="1.0" encoding="utf-8"?>
<a:themeOverride xmlns:a="http://schemas.openxmlformats.org/drawingml/2006/main">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themeOverride>
</file>

<file path=ppt/theme/themeOverride35.xml><?xml version="1.0" encoding="utf-8"?>
<a:themeOverride xmlns:a="http://schemas.openxmlformats.org/drawingml/2006/main">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themeOverride>
</file>

<file path=ppt/theme/themeOverride36.xml><?xml version="1.0" encoding="utf-8"?>
<a:themeOverride xmlns:a="http://schemas.openxmlformats.org/drawingml/2006/main">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themeOverride>
</file>

<file path=ppt/theme/themeOverride37.xml><?xml version="1.0" encoding="utf-8"?>
<a:themeOverride xmlns:a="http://schemas.openxmlformats.org/drawingml/2006/main">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themeOverride>
</file>

<file path=ppt/theme/themeOverride38.xml><?xml version="1.0" encoding="utf-8"?>
<a:themeOverride xmlns:a="http://schemas.openxmlformats.org/drawingml/2006/main">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themeOverride>
</file>

<file path=ppt/theme/themeOverride39.xml><?xml version="1.0" encoding="utf-8"?>
<a:themeOverride xmlns:a="http://schemas.openxmlformats.org/drawingml/2006/main">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themeOverride>
</file>

<file path=ppt/theme/themeOverride4.xml><?xml version="1.0" encoding="utf-8"?>
<a:themeOverride xmlns:a="http://schemas.openxmlformats.org/drawingml/2006/main">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themeOverride>
</file>

<file path=ppt/theme/themeOverride40.xml><?xml version="1.0" encoding="utf-8"?>
<a:themeOverride xmlns:a="http://schemas.openxmlformats.org/drawingml/2006/main">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themeOverride>
</file>

<file path=ppt/theme/themeOverride41.xml><?xml version="1.0" encoding="utf-8"?>
<a:themeOverride xmlns:a="http://schemas.openxmlformats.org/drawingml/2006/main">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themeOverride>
</file>

<file path=ppt/theme/themeOverride42.xml><?xml version="1.0" encoding="utf-8"?>
<a:themeOverride xmlns:a="http://schemas.openxmlformats.org/drawingml/2006/main">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themeOverride>
</file>

<file path=ppt/theme/themeOverride43.xml><?xml version="1.0" encoding="utf-8"?>
<a:themeOverride xmlns:a="http://schemas.openxmlformats.org/drawingml/2006/main">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themeOverride>
</file>

<file path=ppt/theme/themeOverride44.xml><?xml version="1.0" encoding="utf-8"?>
<a:themeOverride xmlns:a="http://schemas.openxmlformats.org/drawingml/2006/main">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themeOverride>
</file>

<file path=ppt/theme/themeOverride45.xml><?xml version="1.0" encoding="utf-8"?>
<a:themeOverride xmlns:a="http://schemas.openxmlformats.org/drawingml/2006/main">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themeOverride>
</file>

<file path=ppt/theme/themeOverride46.xml><?xml version="1.0" encoding="utf-8"?>
<a:themeOverride xmlns:a="http://schemas.openxmlformats.org/drawingml/2006/main">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themeOverride>
</file>

<file path=ppt/theme/themeOverride47.xml><?xml version="1.0" encoding="utf-8"?>
<a:themeOverride xmlns:a="http://schemas.openxmlformats.org/drawingml/2006/main">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themeOverride>
</file>

<file path=ppt/theme/themeOverride48.xml><?xml version="1.0" encoding="utf-8"?>
<a:themeOverride xmlns:a="http://schemas.openxmlformats.org/drawingml/2006/main">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themeOverride>
</file>

<file path=ppt/theme/themeOverride49.xml><?xml version="1.0" encoding="utf-8"?>
<a:themeOverride xmlns:a="http://schemas.openxmlformats.org/drawingml/2006/main">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themeOverride>
</file>

<file path=ppt/theme/themeOverride5.xml><?xml version="1.0" encoding="utf-8"?>
<a:themeOverride xmlns:a="http://schemas.openxmlformats.org/drawingml/2006/main">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themeOverride>
</file>

<file path=ppt/theme/themeOverride50.xml><?xml version="1.0" encoding="utf-8"?>
<a:themeOverride xmlns:a="http://schemas.openxmlformats.org/drawingml/2006/main">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themeOverride>
</file>

<file path=ppt/theme/themeOverride51.xml><?xml version="1.0" encoding="utf-8"?>
<a:themeOverride xmlns:a="http://schemas.openxmlformats.org/drawingml/2006/main">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themeOverride>
</file>

<file path=ppt/theme/themeOverride52.xml><?xml version="1.0" encoding="utf-8"?>
<a:themeOverride xmlns:a="http://schemas.openxmlformats.org/drawingml/2006/main">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themeOverride>
</file>

<file path=ppt/theme/themeOverride53.xml><?xml version="1.0" encoding="utf-8"?>
<a:themeOverride xmlns:a="http://schemas.openxmlformats.org/drawingml/2006/main">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themeOverride>
</file>

<file path=ppt/theme/themeOverride54.xml><?xml version="1.0" encoding="utf-8"?>
<a:themeOverride xmlns:a="http://schemas.openxmlformats.org/drawingml/2006/main">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themeOverride>
</file>

<file path=ppt/theme/themeOverride55.xml><?xml version="1.0" encoding="utf-8"?>
<a:themeOverride xmlns:a="http://schemas.openxmlformats.org/drawingml/2006/main">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themeOverride>
</file>

<file path=ppt/theme/themeOverride56.xml><?xml version="1.0" encoding="utf-8"?>
<a:themeOverride xmlns:a="http://schemas.openxmlformats.org/drawingml/2006/main">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themeOverride>
</file>

<file path=ppt/theme/themeOverride57.xml><?xml version="1.0" encoding="utf-8"?>
<a:themeOverride xmlns:a="http://schemas.openxmlformats.org/drawingml/2006/main">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themeOverride>
</file>

<file path=ppt/theme/themeOverride58.xml><?xml version="1.0" encoding="utf-8"?>
<a:themeOverride xmlns:a="http://schemas.openxmlformats.org/drawingml/2006/main">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themeOverride>
</file>

<file path=ppt/theme/themeOverride59.xml><?xml version="1.0" encoding="utf-8"?>
<a:themeOverride xmlns:a="http://schemas.openxmlformats.org/drawingml/2006/main">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themeOverride>
</file>

<file path=ppt/theme/themeOverride6.xml><?xml version="1.0" encoding="utf-8"?>
<a:themeOverride xmlns:a="http://schemas.openxmlformats.org/drawingml/2006/main">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themeOverride>
</file>

<file path=ppt/theme/themeOverride60.xml><?xml version="1.0" encoding="utf-8"?>
<a:themeOverride xmlns:a="http://schemas.openxmlformats.org/drawingml/2006/main">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themeOverride>
</file>

<file path=ppt/theme/themeOverride61.xml><?xml version="1.0" encoding="utf-8"?>
<a:themeOverride xmlns:a="http://schemas.openxmlformats.org/drawingml/2006/main">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themeOverride>
</file>

<file path=ppt/theme/themeOverride62.xml><?xml version="1.0" encoding="utf-8"?>
<a:themeOverride xmlns:a="http://schemas.openxmlformats.org/drawingml/2006/main">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themeOverride>
</file>

<file path=ppt/theme/themeOverride63.xml><?xml version="1.0" encoding="utf-8"?>
<a:themeOverride xmlns:a="http://schemas.openxmlformats.org/drawingml/2006/main">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themeOverride>
</file>

<file path=ppt/theme/themeOverride64.xml><?xml version="1.0" encoding="utf-8"?>
<a:themeOverride xmlns:a="http://schemas.openxmlformats.org/drawingml/2006/main">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themeOverride>
</file>

<file path=ppt/theme/themeOverride65.xml><?xml version="1.0" encoding="utf-8"?>
<a:themeOverride xmlns:a="http://schemas.openxmlformats.org/drawingml/2006/main">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themeOverride>
</file>

<file path=ppt/theme/themeOverride66.xml><?xml version="1.0" encoding="utf-8"?>
<a:themeOverride xmlns:a="http://schemas.openxmlformats.org/drawingml/2006/main">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themeOverride>
</file>

<file path=ppt/theme/themeOverride67.xml><?xml version="1.0" encoding="utf-8"?>
<a:themeOverride xmlns:a="http://schemas.openxmlformats.org/drawingml/2006/main">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themeOverride>
</file>

<file path=ppt/theme/themeOverride68.xml><?xml version="1.0" encoding="utf-8"?>
<a:themeOverride xmlns:a="http://schemas.openxmlformats.org/drawingml/2006/main">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themeOverride>
</file>

<file path=ppt/theme/themeOverride69.xml><?xml version="1.0" encoding="utf-8"?>
<a:themeOverride xmlns:a="http://schemas.openxmlformats.org/drawingml/2006/main">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themeOverride>
</file>

<file path=ppt/theme/themeOverride7.xml><?xml version="1.0" encoding="utf-8"?>
<a:themeOverride xmlns:a="http://schemas.openxmlformats.org/drawingml/2006/main">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themeOverride>
</file>

<file path=ppt/theme/themeOverride70.xml><?xml version="1.0" encoding="utf-8"?>
<a:themeOverride xmlns:a="http://schemas.openxmlformats.org/drawingml/2006/main">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themeOverride>
</file>

<file path=ppt/theme/themeOverride71.xml><?xml version="1.0" encoding="utf-8"?>
<a:themeOverride xmlns:a="http://schemas.openxmlformats.org/drawingml/2006/main">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themeOverride>
</file>

<file path=ppt/theme/themeOverride72.xml><?xml version="1.0" encoding="utf-8"?>
<a:themeOverride xmlns:a="http://schemas.openxmlformats.org/drawingml/2006/main">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themeOverride>
</file>

<file path=ppt/theme/themeOverride8.xml><?xml version="1.0" encoding="utf-8"?>
<a:themeOverride xmlns:a="http://schemas.openxmlformats.org/drawingml/2006/main">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themeOverride>
</file>

<file path=ppt/theme/themeOverride9.xml><?xml version="1.0" encoding="utf-8"?>
<a:themeOverride xmlns:a="http://schemas.openxmlformats.org/drawingml/2006/main">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51E4E5D2ED7E4B876DB7F84859CF60" ma:contentTypeVersion="18" ma:contentTypeDescription="Create a new document." ma:contentTypeScope="" ma:versionID="7eeabbfc7006ba3e8afa2fe0ebd1b5a2">
  <xsd:schema xmlns:xsd="http://www.w3.org/2001/XMLSchema" xmlns:xs="http://www.w3.org/2001/XMLSchema" xmlns:p="http://schemas.microsoft.com/office/2006/metadata/properties" xmlns:ns2="5ec72131-a09f-4571-bab6-9470d1828a5e" xmlns:ns3="http://schemas.microsoft.com/sharepoint/v4" xmlns:ns4="0b21d2e5-cd13-4428-8a45-104d83eeb57d" targetNamespace="http://schemas.microsoft.com/office/2006/metadata/properties" ma:root="true" ma:fieldsID="4ad60908a4cf8d35405443f1f1247f85" ns2:_="" ns3:_="" ns4:_="">
    <xsd:import namespace="5ec72131-a09f-4571-bab6-9470d1828a5e"/>
    <xsd:import namespace="http://schemas.microsoft.com/sharepoint/v4"/>
    <xsd:import namespace="0b21d2e5-cd13-4428-8a45-104d83eeb57d"/>
    <xsd:element name="properties">
      <xsd:complexType>
        <xsd:sequence>
          <xsd:element name="documentManagement">
            <xsd:complexType>
              <xsd:all>
                <xsd:element ref="ns2:_dlc_DocId" minOccurs="0"/>
                <xsd:element ref="ns2:_dlc_DocIdUrl" minOccurs="0"/>
                <xsd:element ref="ns2:_dlc_DocIdPersistId" minOccurs="0"/>
                <xsd:element ref="ns3:IconOverlay" minOccurs="0"/>
                <xsd:element ref="ns2:MediaServiceMetadata" minOccurs="0"/>
                <xsd:element ref="ns2:MediaServiceFastMetadata" minOccurs="0"/>
                <xsd:element ref="ns2:MediaServiceAutoKeyPoints" minOccurs="0"/>
                <xsd:element ref="ns2:MediaServiceKeyPoints" minOccurs="0"/>
                <xsd:element ref="ns2:MediaLengthInSeconds" minOccurs="0"/>
                <xsd:element ref="ns2:MediaServiceDateTaken" minOccurs="0"/>
                <xsd:element ref="ns2:MediaServiceAutoTags" minOccurs="0"/>
                <xsd:element ref="ns2:MediaServiceOCR" minOccurs="0"/>
                <xsd:element ref="ns2:MediaServiceGenerationTime" minOccurs="0"/>
                <xsd:element ref="ns2:MediaServiceEventHashCode" minOccurs="0"/>
                <xsd:element ref="ns4:SharedWithUsers" minOccurs="0"/>
                <xsd:element ref="ns4: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ec72131-a09f-4571-bab6-9470d1828a5e"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false">
      <xsd:simpleType>
        <xsd:restriction base="dms:Text"/>
      </xsd:simpleType>
    </xsd:element>
    <xsd:element name="_dlc_DocIdUrl" ma:index="9" nillable="true" ma:displayName="Document ID" ma:description="Permanent link to this document." ma:format="Hyperlink" ma:hidden="true" ma:internalName="_dlc_DocIdUrl"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false">
      <xsd:simpleType>
        <xsd:restriction base="dms:Boolean"/>
      </xsd:simpleType>
    </xsd:element>
    <xsd:element name="MediaServiceMetadata" ma:index="12" nillable="true" ma:displayName="MediaServiceMetadata" ma:hidden="true" ma:internalName="MediaServiceMetadata" ma:readOnly="true">
      <xsd:simpleType>
        <xsd:restriction base="dms:Note"/>
      </xsd:simpleType>
    </xsd:element>
    <xsd:element name="MediaServiceFastMetadata" ma:index="13" nillable="true" ma:displayName="MediaServiceFastMetadata" ma:hidden="true" ma:internalName="MediaServiceFastMetadata" ma:readOnly="true">
      <xsd:simpleType>
        <xsd:restriction base="dms:Note"/>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LengthInSeconds" ma:index="16" nillable="true" ma:displayName="Length (seconds)" ma:internalName="MediaLengthInSeconds" ma:readOnly="true">
      <xsd:simpleType>
        <xsd:restriction base="dms:Unknown"/>
      </xsd:simpleType>
    </xsd:element>
    <xsd:element name="MediaServiceDateTaken" ma:index="17" nillable="true" ma:displayName="MediaServiceDateTaken" ma:hidden="true" ma:internalName="MediaServiceDateTaken" ma:readOnly="true">
      <xsd:simpleType>
        <xsd:restriction base="dms:Text"/>
      </xsd:simpleType>
    </xsd:element>
    <xsd:element name="MediaServiceAutoTags" ma:index="18" nillable="true" ma:displayName="Tags" ma:internalName="MediaServiceAutoTags" ma:readOnly="true">
      <xsd:simpleType>
        <xsd:restriction base="dms:Text"/>
      </xsd:simpleType>
    </xsd:element>
    <xsd:element name="MediaServiceOCR" ma:index="19" nillable="true" ma:displayName="Extracted Text" ma:internalName="MediaServiceOCR" ma:readOnly="true">
      <xsd:simpleType>
        <xsd:restriction base="dms:Note">
          <xsd:maxLength value="255"/>
        </xsd:restriction>
      </xsd:simpleType>
    </xsd:element>
    <xsd:element name="MediaServiceGenerationTime" ma:index="20" nillable="true" ma:displayName="MediaServiceGenerationTime" ma:hidden="true" ma:internalName="MediaServiceGenerationTime" ma:readOnly="true">
      <xsd:simpleType>
        <xsd:restriction base="dms:Text"/>
      </xsd:simpleType>
    </xsd:element>
    <xsd:element name="MediaServiceEventHashCode" ma:index="21" nillable="true" ma:displayName="MediaServiceEventHashCode" ma:hidden="true" ma:internalName="MediaServiceEventHashCode" ma:readOnly="true">
      <xsd:simpleType>
        <xsd:restriction base="dms:Text"/>
      </xsd:simpleType>
    </xsd:element>
    <xsd:element name="MediaServiceLocation" ma:index="24"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4" elementFormDefault="qualified">
    <xsd:import namespace="http://schemas.microsoft.com/office/2006/documentManagement/types"/>
    <xsd:import namespace="http://schemas.microsoft.com/office/infopath/2007/PartnerControls"/>
    <xsd:element name="IconOverlay" ma:index="11" nillable="true" ma:displayName="IconOverlay" ma:internalName="IconOverlay"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b21d2e5-cd13-4428-8a45-104d83eeb57d" elementFormDefault="qualified">
    <xsd:import namespace="http://schemas.microsoft.com/office/2006/documentManagement/types"/>
    <xsd:import namespace="http://schemas.microsoft.com/office/infopath/2007/PartnerControls"/>
    <xsd:element name="SharedWithUsers" ma:index="2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IconOverlay xmlns="http://schemas.microsoft.com/sharepoint/v4" xsi:nil="true"/>
    <_dlc_DocId xmlns="5ec72131-a09f-4571-bab6-9470d1828a5e">K7VEDEUVCE52-521-278012</_dlc_DocId>
    <_dlc_DocIdUrl xmlns="5ec72131-a09f-4571-bab6-9470d1828a5e">
      <Url>https://infohub.adu.ac.ae/ProvostOffice/CECS/_layouts/15/DocIdRedir.aspx?ID=K7VEDEUVCE52-521-278012</Url>
      <Description>K7VEDEUVCE52-521-278012</Description>
    </_dlc_DocIdUrl>
    <_dlc_DocIdPersistId xmlns="5ec72131-a09f-4571-bab6-9470d1828a5e" xsi:nil="true"/>
  </documentManagement>
</p:properties>
</file>

<file path=customXml/itemProps1.xml><?xml version="1.0" encoding="utf-8"?>
<ds:datastoreItem xmlns:ds="http://schemas.openxmlformats.org/officeDocument/2006/customXml" ds:itemID="{72C4C297-A60C-481C-A63C-AF1997E7B99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ec72131-a09f-4571-bab6-9470d1828a5e"/>
    <ds:schemaRef ds:uri="http://schemas.microsoft.com/sharepoint/v4"/>
    <ds:schemaRef ds:uri="0b21d2e5-cd13-4428-8a45-104d83eeb57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6A2B89A-06A0-43B0-AB9D-0FAD6EEB415B}">
  <ds:schemaRefs>
    <ds:schemaRef ds:uri="http://schemas.microsoft.com/sharepoint/v3/contenttype/forms"/>
  </ds:schemaRefs>
</ds:datastoreItem>
</file>

<file path=customXml/itemProps3.xml><?xml version="1.0" encoding="utf-8"?>
<ds:datastoreItem xmlns:ds="http://schemas.openxmlformats.org/officeDocument/2006/customXml" ds:itemID="{AB9D8DCB-43DE-4261-8982-10EF6320B428}">
  <ds:schemaRefs>
    <ds:schemaRef ds:uri="http://schemas.microsoft.com/sharepoint/v4"/>
    <ds:schemaRef ds:uri="http://purl.org/dc/dcmitype/"/>
    <ds:schemaRef ds:uri="http://schemas.microsoft.com/office/2006/metadata/properties"/>
    <ds:schemaRef ds:uri="http://schemas.microsoft.com/office/2006/documentManagement/types"/>
    <ds:schemaRef ds:uri="http://schemas.microsoft.com/office/infopath/2007/PartnerControls"/>
    <ds:schemaRef ds:uri="http://www.w3.org/XML/1998/namespace"/>
    <ds:schemaRef ds:uri="http://schemas.openxmlformats.org/package/2006/metadata/core-properties"/>
    <ds:schemaRef ds:uri="http://purl.org/dc/elements/1.1/"/>
    <ds:schemaRef ds:uri="0b21d2e5-cd13-4428-8a45-104d83eeb57d"/>
    <ds:schemaRef ds:uri="5ec72131-a09f-4571-bab6-9470d1828a5e"/>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2296</TotalTime>
  <Words>4464</Words>
  <Application>Microsoft Office PowerPoint</Application>
  <PresentationFormat>On-screen Show (4:3)</PresentationFormat>
  <Paragraphs>359</Paragraphs>
  <Slides>102</Slides>
  <Notes>1</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102</vt:i4>
      </vt:variant>
    </vt:vector>
  </HeadingPairs>
  <TitlesOfParts>
    <vt:vector size="111" baseType="lpstr">
      <vt:lpstr>Arial</vt:lpstr>
      <vt:lpstr>Arial Black</vt:lpstr>
      <vt:lpstr>Calibri</vt:lpstr>
      <vt:lpstr>Courier New</vt:lpstr>
      <vt:lpstr>Times New Roman</vt:lpstr>
      <vt:lpstr>Verdana</vt:lpstr>
      <vt:lpstr>Wingdings</vt:lpstr>
      <vt:lpstr>Default Design</vt:lpstr>
      <vt:lpstr>Pearson PTG Video Product PowerPoint Template 111006</vt:lpstr>
      <vt:lpstr> Chapter One  Basics of Android,  First App: HelloAndroid </vt:lpstr>
      <vt:lpstr>Learning Objectives</vt:lpstr>
      <vt:lpstr>Hello Android (1 of 2)</vt:lpstr>
      <vt:lpstr>Hello Android (2 of 2)</vt:lpstr>
      <vt:lpstr>Mobile Apps</vt:lpstr>
      <vt:lpstr>Android—Development Environment (1 of 2)</vt:lpstr>
      <vt:lpstr>Android—Development Environment (2 of 2)</vt:lpstr>
      <vt:lpstr>Hello Android (1 of 2)</vt:lpstr>
      <vt:lpstr>Hello Android (2 of 2)</vt:lpstr>
      <vt:lpstr>PowerPoint Presentation</vt:lpstr>
      <vt:lpstr>Directory Structure</vt:lpstr>
      <vt:lpstr>Activity (1 of 7)</vt:lpstr>
      <vt:lpstr>Activity (2 of 7)</vt:lpstr>
      <vt:lpstr>Activity (3 of 7)</vt:lpstr>
      <vt:lpstr>Activity (4 of 7)</vt:lpstr>
      <vt:lpstr>Activity (5 of 7)</vt:lpstr>
      <vt:lpstr>Activity (6 of 7)</vt:lpstr>
      <vt:lpstr>Activity (7 of 7)</vt:lpstr>
      <vt:lpstr>Previewing the App (1 of 2)</vt:lpstr>
      <vt:lpstr>Previewing the App (2 of 2)</vt:lpstr>
      <vt:lpstr>activity_main.xml</vt:lpstr>
      <vt:lpstr>XML (1 of 4)</vt:lpstr>
      <vt:lpstr>XML (2 of 4)</vt:lpstr>
      <vt:lpstr>XML (3 of 4)</vt:lpstr>
      <vt:lpstr>XML (4 of 4)</vt:lpstr>
      <vt:lpstr>activity_main.xml (1 of 9)</vt:lpstr>
      <vt:lpstr>activity_main.xml (2 of 9)</vt:lpstr>
      <vt:lpstr>activity_main.xml (3 of 9)</vt:lpstr>
      <vt:lpstr>activity_main.xml (4 of 9)</vt:lpstr>
      <vt:lpstr>activity_main.xml (5 of 9)</vt:lpstr>
      <vt:lpstr>activity_main.xml (6 of 9)</vt:lpstr>
      <vt:lpstr>activity_main.xml (7 of 9)</vt:lpstr>
      <vt:lpstr>activity_main.xml (8 of 9)</vt:lpstr>
      <vt:lpstr>activity_main.xml (9 of 9)</vt:lpstr>
      <vt:lpstr>dimens.xml (1 of 5)</vt:lpstr>
      <vt:lpstr>dimens.xml (2 of 5)</vt:lpstr>
      <vt:lpstr>dimens.xml (3 of 5)</vt:lpstr>
      <vt:lpstr>dimens.xml (4 of 5)</vt:lpstr>
      <vt:lpstr>dimens.xml (5 of 5)</vt:lpstr>
      <vt:lpstr>strings.xml (1 of 4)</vt:lpstr>
      <vt:lpstr>strings.xml (2 of 4)</vt:lpstr>
      <vt:lpstr>strings.xml (3 of 4)</vt:lpstr>
      <vt:lpstr>strings.xml (4 of 4)</vt:lpstr>
      <vt:lpstr>activity_main.xml (1 of 2)</vt:lpstr>
      <vt:lpstr>activity_main.xml (2 of 2)</vt:lpstr>
      <vt:lpstr>styles.xml (1 of 5)</vt:lpstr>
      <vt:lpstr>styles.xml (2 of 5)</vt:lpstr>
      <vt:lpstr>styles.xml (3 of 5)</vt:lpstr>
      <vt:lpstr>styles.xml (4 of 5)</vt:lpstr>
      <vt:lpstr>styles.xml (5 of 5)</vt:lpstr>
      <vt:lpstr>colors.xml (1 of 3)</vt:lpstr>
      <vt:lpstr>colors.xml (2 of 3)</vt:lpstr>
      <vt:lpstr>colors.xml (3 of 3)</vt:lpstr>
      <vt:lpstr>Hexadecimal Color Value (1 of 2)</vt:lpstr>
      <vt:lpstr>Hexadecimal Color Value (2 of 2)</vt:lpstr>
      <vt:lpstr>colors.xml (1 of 2)</vt:lpstr>
      <vt:lpstr>colors.xml (2 of 2)</vt:lpstr>
      <vt:lpstr>Running the App</vt:lpstr>
      <vt:lpstr>Creating an AVD  (Android Virtual Device)</vt:lpstr>
      <vt:lpstr>Creating an AVD</vt:lpstr>
      <vt:lpstr>Running (1 of 4)</vt:lpstr>
      <vt:lpstr>Running (2 of 4)</vt:lpstr>
      <vt:lpstr>Running (3 of 4)</vt:lpstr>
      <vt:lpstr>Running (4 of 4)</vt:lpstr>
      <vt:lpstr>Running Inside the Emulator</vt:lpstr>
      <vt:lpstr>Running</vt:lpstr>
      <vt:lpstr>Running Inside the Emulator</vt:lpstr>
      <vt:lpstr>Instant Run (1 of 2)</vt:lpstr>
      <vt:lpstr>Instant Run (2 of 2)</vt:lpstr>
      <vt:lpstr>Feedback and Debugging</vt:lpstr>
      <vt:lpstr>Log Class (1 of 2)</vt:lpstr>
      <vt:lpstr>Log Class (2 of 2)</vt:lpstr>
      <vt:lpstr>Logcat</vt:lpstr>
      <vt:lpstr>Logcat Output</vt:lpstr>
      <vt:lpstr>Logcat</vt:lpstr>
      <vt:lpstr>Setting Up a Filter (1 of 2)</vt:lpstr>
      <vt:lpstr>Setting Up a Filter (2 of 2)</vt:lpstr>
      <vt:lpstr>Using the Log Class (1 of 3)</vt:lpstr>
      <vt:lpstr>Using the Log Class (2 of 3)</vt:lpstr>
      <vt:lpstr>Using the Log Class (3 of 3)</vt:lpstr>
      <vt:lpstr>Logcat Output</vt:lpstr>
      <vt:lpstr>Using the Debugger (1 of 6)</vt:lpstr>
      <vt:lpstr>Using the Debugger (2 of 6)</vt:lpstr>
      <vt:lpstr>Using the Debugger (3 of 6)</vt:lpstr>
      <vt:lpstr>Using the Debugger (4 of 6)</vt:lpstr>
      <vt:lpstr>Using the Debugger (5 of 6)</vt:lpstr>
      <vt:lpstr>Using the Debugger (6 of 6)</vt:lpstr>
      <vt:lpstr>Running on an Actual Device (1 of 5)</vt:lpstr>
      <vt:lpstr>Running on an Actual Device (2 of 5)</vt:lpstr>
      <vt:lpstr>Running on an Actual Device (3 of 5)</vt:lpstr>
      <vt:lpstr>Running on an Actual Device (4 of 5)</vt:lpstr>
      <vt:lpstr>Running on an Actual Device (5 of 5)</vt:lpstr>
      <vt:lpstr>The App Manifest</vt:lpstr>
      <vt:lpstr>AndroidManifest.xml (1 of 2)</vt:lpstr>
      <vt:lpstr>AndroidManifest.xml (2 of 2)</vt:lpstr>
      <vt:lpstr>Launcher Icon (1 of 2)</vt:lpstr>
      <vt:lpstr>Launcher Icon (2 of 2)</vt:lpstr>
      <vt:lpstr>Orientation (1 of 2)</vt:lpstr>
      <vt:lpstr>Orientation (2 of 2)</vt:lpstr>
      <vt:lpstr>Gradle Build System (1 of 2)</vt:lpstr>
      <vt:lpstr>Gradle Build System (2 of 2)</vt:lpstr>
      <vt:lpstr>Hello Android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Herve</dc:creator>
  <cp:lastModifiedBy>Modafar Ati</cp:lastModifiedBy>
  <cp:revision>289</cp:revision>
  <dcterms:created xsi:type="dcterms:W3CDTF">2014-11-09T01:10:48Z</dcterms:created>
  <dcterms:modified xsi:type="dcterms:W3CDTF">2024-02-19T16:25:48Z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0x010100EE51E4E5D2ED7E4B876DB7F84859CF60</vt:lpwstr>
  </property>
  <property fmtid="{D5CDD505-2E9C-101B-9397-08002B2CF9AE}" pid="3" name="_dlc_policyId">
    <vt:lpwstr>/ProvostOffice/CECS/Course Files</vt:lpwstr>
  </property>
  <property fmtid="{D5CDD505-2E9C-101B-9397-08002B2CF9AE}" pid="4" name="ItemRetentionFormula">
    <vt:lpwstr>&lt;formula id="Microsoft.Office.RecordsManagement.PolicyFeatures.Expiration.Formula.BuiltIn"&gt;&lt;number&gt;48&lt;/number&gt;&lt;property&gt;Modified&lt;/property&gt;&lt;propertyId&gt;28cf69c5-fa48-462a-b5cd-27b6f9d2bd5f&lt;/propertyId&gt;&lt;period&gt;months&lt;/period&gt;&lt;/formula&gt;</vt:lpwstr>
  </property>
  <property fmtid="{D5CDD505-2E9C-101B-9397-08002B2CF9AE}" pid="5" name="_dlc_DocIdItemGuid">
    <vt:lpwstr>3784812d-0763-4db6-afcc-07f5170c5c88</vt:lpwstr>
  </property>
  <property fmtid="{D5CDD505-2E9C-101B-9397-08002B2CF9AE}" pid="6" name="Document ID Value">
    <vt:lpwstr>K7VEDEUVCE52-521-278012</vt:lpwstr>
  </property>
  <property fmtid="{D5CDD505-2E9C-101B-9397-08002B2CF9AE}" pid="7" name="Expiration Date">
    <vt:lpwstr>2025-07-03T00:35:32</vt:lpwstr>
  </property>
  <property fmtid="{D5CDD505-2E9C-101B-9397-08002B2CF9AE}" pid="8" name="Order">
    <vt:r8>27801200</vt:r8>
  </property>
</Properties>
</file>